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60.xml" ContentType="application/vnd.openxmlformats-officedocument.presentationml.slide+xml"/>
  <Override PartName="/ppt/slides/slide70.xml" ContentType="application/vnd.openxmlformats-officedocument.presentationml.slide+xml"/>
  <Override PartName="/ppt/slides/slide80.xml" ContentType="application/vnd.openxmlformats-officedocument.presentationml.slide+xml"/>
  <Override PartName="/ppt/slides/slide110.xml" ContentType="application/vnd.openxmlformats-officedocument.presentationml.slide+xml"/>
  <Override PartName="/ppt/slides/slide240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20.xml" ContentType="application/vnd.openxmlformats-officedocument.presentationml.slideLayout+xml"/>
  <Override PartName="/ppt/notesSlides/notesSlide50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90.xml" ContentType="application/vnd.openxmlformats-officedocument.presentationml.notesSlide+xml"/>
  <Override PartName="/ppt/notesMasters/notesMaster10.xml" ContentType="application/vnd.openxmlformats-officedocument.presentationml.notesMaster+xml"/>
  <Override PartName="/ppt/slideMasters/slideMaster10.xml" ContentType="application/vnd.openxmlformats-officedocument.presentationml.slideMaster+xml"/>
  <Override PartName="/ppt/theme/theme2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300" r:id="rId4"/>
    <p:sldId id="309" r:id="rId5"/>
    <p:sldId id="259" r:id="rId6"/>
    <p:sldId id="261" r:id="rId7"/>
    <p:sldId id="260" r:id="rId8"/>
    <p:sldId id="272" r:id="rId9"/>
    <p:sldId id="277" r:id="rId10"/>
    <p:sldId id="264" r:id="rId11"/>
    <p:sldId id="263" r:id="rId12"/>
    <p:sldId id="307" r:id="rId13"/>
    <p:sldId id="274" r:id="rId14"/>
    <p:sldId id="313" r:id="rId15"/>
    <p:sldId id="282" r:id="rId16"/>
    <p:sldId id="304" r:id="rId17"/>
    <p:sldId id="284" r:id="rId18"/>
    <p:sldId id="294" r:id="rId19"/>
    <p:sldId id="296" r:id="rId20"/>
    <p:sldId id="297" r:id="rId21"/>
    <p:sldId id="298" r:id="rId22"/>
    <p:sldId id="286" r:id="rId23"/>
    <p:sldId id="312" r:id="rId24"/>
    <p:sldId id="276" r:id="rId25"/>
    <p:sldId id="290" r:id="rId26"/>
    <p:sldId id="266" r:id="rId27"/>
    <p:sldId id="310" r:id="rId28"/>
    <p:sldId id="270" r:id="rId29"/>
    <p:sldId id="265" r:id="rId30"/>
    <p:sldId id="306" r:id="rId31"/>
    <p:sldId id="267" r:id="rId32"/>
    <p:sldId id="308" r:id="rId33"/>
    <p:sldId id="287" r:id="rId34"/>
    <p:sldId id="314" r:id="rId35"/>
    <p:sldId id="275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271BFCBA-EB92-4693-BCC9-F927F32F023C}">
          <p14:sldIdLst>
            <p14:sldId id="256"/>
            <p14:sldId id="258"/>
            <p14:sldId id="300"/>
            <p14:sldId id="309"/>
            <p14:sldId id="259"/>
          </p14:sldIdLst>
        </p14:section>
        <p14:section name="Data" id="{0E9F6D27-F009-4DDD-97CD-BF4464B9638D}">
          <p14:sldIdLst>
            <p14:sldId id="261"/>
          </p14:sldIdLst>
        </p14:section>
        <p14:section name="FCNN" id="{504A7A36-A0C2-4B99-B4C5-521A28878402}">
          <p14:sldIdLst>
            <p14:sldId id="260"/>
          </p14:sldIdLst>
        </p14:section>
        <p14:section name="sVAE" id="{36D6314F-2339-42FB-80C1-A0123C87E6F9}">
          <p14:sldIdLst>
            <p14:sldId id="272"/>
            <p14:sldId id="277"/>
            <p14:sldId id="264"/>
          </p14:sldIdLst>
        </p14:section>
        <p14:section name="CMRB" id="{25341F3A-A367-47B5-AFA7-570E570E19CD}">
          <p14:sldIdLst>
            <p14:sldId id="263"/>
            <p14:sldId id="307"/>
            <p14:sldId id="274"/>
            <p14:sldId id="313"/>
            <p14:sldId id="282"/>
            <p14:sldId id="304"/>
            <p14:sldId id="284"/>
            <p14:sldId id="294"/>
            <p14:sldId id="296"/>
            <p14:sldId id="297"/>
            <p14:sldId id="298"/>
            <p14:sldId id="286"/>
            <p14:sldId id="312"/>
          </p14:sldIdLst>
        </p14:section>
        <p14:section name="Testing" id="{BA779593-FFF3-487F-BCE4-212730551FEE}">
          <p14:sldIdLst>
            <p14:sldId id="276"/>
            <p14:sldId id="290"/>
            <p14:sldId id="266"/>
            <p14:sldId id="310"/>
            <p14:sldId id="270"/>
            <p14:sldId id="265"/>
            <p14:sldId id="306"/>
            <p14:sldId id="267"/>
            <p14:sldId id="308"/>
            <p14:sldId id="287"/>
            <p14:sldId id="31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2D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9194A4-7B33-78E8-E1EE-E84E5A26C4C3}" v="2" dt="2026-09-26T16:26:52.0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755" autoAdjust="0"/>
  </p:normalViewPr>
  <p:slideViewPr>
    <p:cSldViewPr snapToGrid="0">
      <p:cViewPr>
        <p:scale>
          <a:sx n="400" d="100"/>
          <a:sy n="400" d="100"/>
        </p:scale>
        <p:origin x="156" y="144"/>
      </p:cViewPr>
      <p:guideLst/>
    </p:cSldViewPr>
  </p:slideViewPr>
  <p:notesTextViewPr>
    <p:cViewPr>
      <p:scale>
        <a:sx n="3" d="2"/>
        <a:sy n="3" d="2"/>
      </p:scale>
      <p:origin x="-30" y="-1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Raven-Fair  accuracy</a:t>
            </a:r>
            <a:r>
              <a:rPr lang="en-DE" dirty="0">
                <a:solidFill>
                  <a:schemeClr val="tx1"/>
                </a:solidFill>
                <a:latin typeface="Century Gothic" panose="020B0502020202020204" pitchFamily="34" charset="0"/>
              </a:rPr>
              <a:t> (Full pipeline)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Raven-Fair  accuracy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42-48CC-AFC9-660C39532CB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65-49BC-9A8E-E843C871537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7C-4EE4-BBF4-A8D4EA41B9D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8CA3E0F-6248-4B2A-9452-998F08414996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442-48CC-AFC9-660C39532CB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87BB609-D53E-4720-B021-2355FBA7600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42-48CC-AFC9-660C39532CB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FF8F757-52F3-4392-A6D0-B16720076EB8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442-48CC-AFC9-660C39532CB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2093248-0CF3-4970-98DD-18355BA3DC3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442-48CC-AFC9-660C39532CB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B05CA9A-4256-40EE-B4AA-358DA4793CDF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442-48CC-AFC9-660C39532C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Tabelle1!$A$2:$A$8</c:f>
              <c:strCache>
                <c:ptCount val="7"/>
                <c:pt idx="0">
                  <c:v>SRAN</c:v>
                </c:pt>
                <c:pt idx="1">
                  <c:v>PrAE</c:v>
                </c:pt>
                <c:pt idx="2">
                  <c:v>MRNet</c:v>
                </c:pt>
                <c:pt idx="3">
                  <c:v>SCL</c:v>
                </c:pt>
                <c:pt idx="4">
                  <c:v>Rel-base</c:v>
                </c:pt>
                <c:pt idx="5">
                  <c:v>sVAE-CMRB (own)</c:v>
                </c:pt>
                <c:pt idx="6">
                  <c:v>sVAE-CMRB (Zhao et al.)</c:v>
                </c:pt>
              </c:strCache>
            </c:strRef>
          </c:cat>
          <c:val>
            <c:numRef>
              <c:f>Tabelle1!$B$2:$B$8</c:f>
              <c:numCache>
                <c:formatCode>0.0%</c:formatCode>
                <c:ptCount val="7"/>
                <c:pt idx="0">
                  <c:v>0.71299999999999997</c:v>
                </c:pt>
                <c:pt idx="1">
                  <c:v>0.88300000000000001</c:v>
                </c:pt>
                <c:pt idx="2">
                  <c:v>0.88400000000000001</c:v>
                </c:pt>
                <c:pt idx="3">
                  <c:v>0.91700000000000004</c:v>
                </c:pt>
                <c:pt idx="4">
                  <c:v>0.92800000000000005</c:v>
                </c:pt>
                <c:pt idx="5">
                  <c:v>0.93859999999999999</c:v>
                </c:pt>
                <c:pt idx="6">
                  <c:v>0.98799999999999999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2-48CC-AFC9-660C39532CB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54699968"/>
        <c:axId val="1154683648"/>
      </c:barChart>
      <c:catAx>
        <c:axId val="1154699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de-DE"/>
          </a:p>
        </c:txPr>
        <c:crossAx val="1154683648"/>
        <c:crosses val="autoZero"/>
        <c:auto val="1"/>
        <c:lblAlgn val="ctr"/>
        <c:lblOffset val="100"/>
        <c:noMultiLvlLbl val="0"/>
      </c:catAx>
      <c:valAx>
        <c:axId val="1154683648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de-DE"/>
          </a:p>
        </c:txPr>
        <c:crossAx val="1154699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DE"/>
              <a:t>Time Usage</a:t>
            </a:r>
            <a:endParaRPr lang="en-US"/>
          </a:p>
        </c:rich>
      </c:tx>
      <c:layout>
        <c:manualLayout>
          <c:xMode val="edge"/>
          <c:yMode val="edge"/>
          <c:x val="0.17777305172441873"/>
          <c:y val="8.1807566585034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Project Duration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78-480C-A5F2-C7AE42FDB9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78-480C-A5F2-C7AE42FDB9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78-480C-A5F2-C7AE42FDB9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78-480C-A5F2-C7AE42FDB9E6}"/>
              </c:ext>
            </c:extLst>
          </c:dPt>
          <c:cat>
            <c:strRef>
              <c:f>Sheet1!$A$2:$A$5</c:f>
              <c:strCache>
                <c:ptCount val="4"/>
                <c:pt idx="0">
                  <c:v>Reconstruction</c:v>
                </c:pt>
                <c:pt idx="1">
                  <c:v>Evaluation</c:v>
                </c:pt>
                <c:pt idx="2">
                  <c:v>Interpretation</c:v>
                </c:pt>
                <c:pt idx="3">
                  <c:v>Presentation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15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62-4E0F-897E-B382389DE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910899295482805"/>
          <c:y val="0.15910078434541652"/>
          <c:w val="0.32718858581475085"/>
          <c:h val="0.681798431309167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_rels/notes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39649-595B-45A3-AD84-06A77ED0F258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C2098-0FB8-49AC-933F-41B0D21006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04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Masters/notesMaster10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39649-595B-45A3-AD84-06A77ED0F258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C2098-0FB8-49AC-933F-41B0D21006A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04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0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0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0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852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87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DE" dirty="0"/>
              <a:t>s you have seen in the background of the title slide, the dataset we’re </a:t>
            </a:r>
            <a:r>
              <a:rPr lang="en-DE" dirty="0" err="1"/>
              <a:t>gonna</a:t>
            </a:r>
            <a:r>
              <a:rPr lang="en-DE" dirty="0"/>
              <a:t> train on is Raven’s progressive matrices, an IQ test widely used in Abstract visual reasoning.</a:t>
            </a:r>
            <a:br>
              <a:rPr lang="en-DE" dirty="0"/>
            </a:br>
            <a:r>
              <a:rPr lang="en-DE" dirty="0"/>
              <a:t>You are given 8 panels with objects and need find a pattern and choose one panel of the bottom ones that 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4C2098-0FB8-49AC-933F-41B0D21006A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758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/>
              <a:t>CMRB: Look at sematic features, predict sematic features of solution panel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325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/>
              <a:t>Used RAVEN and RAVEN-FAIR </a:t>
            </a:r>
          </a:p>
          <a:p>
            <a:r>
              <a:rPr lang="en-DE"/>
              <a:t>dropped I-RAVEN </a:t>
            </a:r>
          </a:p>
          <a:p>
            <a:endParaRPr lang="en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220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594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! was </a:t>
            </a:r>
            <a:r>
              <a:rPr lang="en-DE" dirty="0" err="1"/>
              <a:t>ist</a:t>
            </a:r>
            <a:r>
              <a:rPr lang="en-DE" dirty="0"/>
              <a:t> </a:t>
            </a:r>
            <a:r>
              <a:rPr lang="en-DE" dirty="0" err="1"/>
              <a:t>ein</a:t>
            </a:r>
            <a:r>
              <a:rPr lang="en-DE" dirty="0"/>
              <a:t> VAE?</a:t>
            </a:r>
            <a:br>
              <a:rPr lang="en-DE" dirty="0"/>
            </a:br>
            <a:r>
              <a:rPr lang="en-DE" dirty="0"/>
              <a:t>! Why disentanglement?</a:t>
            </a:r>
          </a:p>
          <a:p>
            <a:r>
              <a:rPr lang="en-DE" dirty="0"/>
              <a:t>extends </a:t>
            </a:r>
            <a:r>
              <a:rPr lang="en-GB" dirty="0"/>
              <a:t>beta</a:t>
            </a:r>
            <a:r>
              <a:rPr lang="en-DE" dirty="0"/>
              <a:t> VAE (tries to disentangle features) with a </a:t>
            </a:r>
            <a:r>
              <a:rPr lang="en-DE" i="1" dirty="0"/>
              <a:t>supervised bottleneck</a:t>
            </a:r>
            <a:endParaRPr lang="en-DE" dirty="0"/>
          </a:p>
          <a:p>
            <a:r>
              <a:rPr lang="en-DE" dirty="0"/>
              <a:t>Structured with 5 encoder layers and one feature encoder (that was trained supervised on the generators own metadata)</a:t>
            </a:r>
          </a:p>
          <a:p>
            <a:endParaRPr lang="en-DE" dirty="0"/>
          </a:p>
          <a:p>
            <a:r>
              <a:rPr lang="en-DE" dirty="0"/>
              <a:t>→ We train one of them for every Problem class, two classes split between outer and inner shapes</a:t>
            </a:r>
          </a:p>
          <a:p>
            <a:endParaRPr lang="en-D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602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321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Latent variables are put into a semantic feature layer to make the results understandable</a:t>
            </a:r>
          </a:p>
          <a:p>
            <a:r>
              <a:rPr lang="en-DE" dirty="0"/>
              <a:t>29 dimensions (5 types, 10 </a:t>
            </a:r>
            <a:r>
              <a:rPr lang="en-DE" dirty="0" err="1"/>
              <a:t>colors</a:t>
            </a:r>
            <a:r>
              <a:rPr lang="en-DE" dirty="0"/>
              <a:t>, 6 sizes, 8 angles)</a:t>
            </a:r>
          </a:p>
          <a:p>
            <a:r>
              <a:rPr lang="en-DE" dirty="0"/>
              <a:t>Trained with only 500 problems per configuration </a:t>
            </a:r>
          </a:p>
          <a:p>
            <a:pPr lvl="1"/>
            <a:r>
              <a:rPr lang="en-DE" dirty="0"/>
              <a:t>Achieved 100% Accuracy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238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Originates in Psychology: Models relationship between different (</a:t>
            </a:r>
            <a:r>
              <a:rPr lang="en-DE" dirty="0" err="1"/>
              <a:t>spacial</a:t>
            </a:r>
            <a:r>
              <a:rPr lang="en-DE" dirty="0"/>
              <a:t>) objects</a:t>
            </a:r>
          </a:p>
          <a:p>
            <a:endParaRPr lang="en-DE" dirty="0"/>
          </a:p>
          <a:p>
            <a:r>
              <a:rPr lang="en-DE" dirty="0"/>
              <a:t>We use it to compare semantic features of panels in RPM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588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/>
              <a:t>In the CMRB: </a:t>
            </a:r>
          </a:p>
          <a:p>
            <a:r>
              <a:rPr lang="en-DE"/>
              <a:t>Modelled by a matrix and a relationship function</a:t>
            </a:r>
          </a:p>
          <a:p>
            <a:r>
              <a:rPr lang="en-DE"/>
              <a:t>If the function is antisymmetric, the matrix is as well → optimisation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213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Many CMs form a CMRB.</a:t>
            </a:r>
            <a:br>
              <a:rPr lang="en-DE" dirty="0"/>
            </a:br>
            <a:r>
              <a:rPr lang="en-DE" dirty="0"/>
              <a:t>We take in the semantic features of all panels •[type, </a:t>
            </a:r>
            <a:r>
              <a:rPr lang="en-DE" dirty="0" err="1"/>
              <a:t>color</a:t>
            </a:r>
            <a:r>
              <a:rPr lang="en-DE" dirty="0"/>
              <a:t>, size, angle]</a:t>
            </a:r>
            <a:br>
              <a:rPr lang="en-DE" dirty="0"/>
            </a:br>
            <a:r>
              <a:rPr lang="en-DE" dirty="0"/>
              <a:t>and predict semantic features of solution panel.</a:t>
            </a:r>
          </a:p>
          <a:p>
            <a:r>
              <a:rPr lang="en-DE" dirty="0"/>
              <a:t>2 Cases:</a:t>
            </a:r>
          </a:p>
          <a:p>
            <a:r>
              <a:rPr lang="en-DE" dirty="0"/>
              <a:t>Pairwise relationship: CMRB is 9x9 Matrix</a:t>
            </a:r>
          </a:p>
          <a:p>
            <a:r>
              <a:rPr lang="en-DE" dirty="0"/>
              <a:t>Three-way relationship: CMRB is 9x9x9 tensor (this is likely done, because in RPM rows and columns form patterns)</a:t>
            </a:r>
            <a:br>
              <a:rPr lang="en-DE" dirty="0"/>
            </a:br>
            <a:r>
              <a:rPr lang="en-DE" dirty="0"/>
              <a:t>Note that the formulas can vary. </a:t>
            </a:r>
          </a:p>
          <a:p>
            <a:r>
              <a:rPr lang="en-DE" dirty="0"/>
              <a:t>On </a:t>
            </a:r>
            <a:r>
              <a:rPr lang="en-DE" dirty="0" err="1"/>
              <a:t>highlevel</a:t>
            </a:r>
            <a:r>
              <a:rPr lang="en-DE" dirty="0"/>
              <a:t>: we model Problems as Matrices and Tensors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799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7C4C-B000-1DC6-3C3D-40BF0DDB7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FA428B-5969-9AE0-97D9-611726B59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E4520-3357-2FF2-1405-30362B9D3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Many CMs form a CMRB.</a:t>
            </a:r>
            <a:br>
              <a:rPr lang="en-DE" dirty="0"/>
            </a:br>
            <a:r>
              <a:rPr lang="en-DE" dirty="0"/>
              <a:t>We take in the semantic features of all panels •[type, </a:t>
            </a:r>
            <a:r>
              <a:rPr lang="en-DE" dirty="0" err="1"/>
              <a:t>color</a:t>
            </a:r>
            <a:r>
              <a:rPr lang="en-DE" dirty="0"/>
              <a:t>, size, angle]</a:t>
            </a:r>
            <a:br>
              <a:rPr lang="en-DE" dirty="0"/>
            </a:br>
            <a:r>
              <a:rPr lang="en-DE" dirty="0"/>
              <a:t>and predict semantic features of solution panel.</a:t>
            </a:r>
          </a:p>
          <a:p>
            <a:r>
              <a:rPr lang="en-DE" dirty="0"/>
              <a:t>2 Cases:</a:t>
            </a:r>
          </a:p>
          <a:p>
            <a:r>
              <a:rPr lang="en-DE" dirty="0"/>
              <a:t>Pairwise relationship: CMRB is 9x9 Matrix</a:t>
            </a:r>
          </a:p>
          <a:p>
            <a:r>
              <a:rPr lang="en-DE" dirty="0"/>
              <a:t>Three-way relationship: CMRB is 9x9x9 tensor (this is likely done, because in RPM rows and columns form patterns)</a:t>
            </a:r>
            <a:br>
              <a:rPr lang="en-DE" dirty="0"/>
            </a:br>
            <a:r>
              <a:rPr lang="en-DE" dirty="0"/>
              <a:t>Note that the formulas can vary. </a:t>
            </a:r>
          </a:p>
          <a:p>
            <a:r>
              <a:rPr lang="en-DE" dirty="0"/>
              <a:t>On </a:t>
            </a:r>
            <a:r>
              <a:rPr lang="en-DE" dirty="0" err="1"/>
              <a:t>highlevel</a:t>
            </a:r>
            <a:r>
              <a:rPr lang="en-DE" dirty="0"/>
              <a:t>: we model Problems as Matrices and Tensors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0980B-1FDE-B0BA-6D2D-943BBFDC9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697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The CMRB also introduces a novel training algorithm</a:t>
            </a:r>
          </a:p>
          <a:p>
            <a:r>
              <a:rPr lang="en-DE" dirty="0"/>
              <a:t>We loop over all problems and compare them with all other matrices in the Long term memory (Zhao uses 30)</a:t>
            </a:r>
          </a:p>
          <a:p>
            <a:r>
              <a:rPr lang="en-DE" dirty="0"/>
              <a:t>we combine them and solve both the previous problem of the old matrix and the new one.</a:t>
            </a:r>
          </a:p>
          <a:p>
            <a:r>
              <a:rPr lang="en-DE" dirty="0"/>
              <a:t>If they solve both Problems and are sufficiently similar: Save them in the Long term memory and overwrite a matrix with the least uses if necessary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64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Let's talk about memory!</a:t>
            </a:r>
          </a:p>
          <a:p>
            <a:r>
              <a:rPr lang="en-DE" dirty="0"/>
              <a:t>One simple CM is a 9 x 9 matrix of attribute values</a:t>
            </a:r>
          </a:p>
          <a:p>
            <a:r>
              <a:rPr lang="en-DE" dirty="0"/>
              <a:t>We represent an attribute by both a pairwise matrix and a 3-way relationship tensor</a:t>
            </a:r>
          </a:p>
          <a:p>
            <a:r>
              <a:rPr lang="en-DE" dirty="0"/>
              <a:t>For 1 panel, we need 4 features</a:t>
            </a:r>
          </a:p>
          <a:p>
            <a:r>
              <a:rPr lang="en-DE" dirty="0"/>
              <a:t>In our model, we store at most 30 of these feature maps </a:t>
            </a:r>
          </a:p>
          <a:p>
            <a:r>
              <a:rPr lang="en-DE" dirty="0"/>
              <a:t>We train a separate model for every problem type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296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Let's talk about memory!</a:t>
            </a:r>
          </a:p>
          <a:p>
            <a:r>
              <a:rPr lang="en-DE" dirty="0"/>
              <a:t>One simple CM is a 9 x 9 matrix of attribute values</a:t>
            </a:r>
          </a:p>
          <a:p>
            <a:r>
              <a:rPr lang="en-DE" dirty="0"/>
              <a:t>We represent an attribute by both a pairwise matrix and a 3-way relationship tensor</a:t>
            </a:r>
          </a:p>
          <a:p>
            <a:r>
              <a:rPr lang="en-DE" dirty="0"/>
              <a:t>For 1 panel, we need 4 features</a:t>
            </a:r>
          </a:p>
          <a:p>
            <a:r>
              <a:rPr lang="en-DE" dirty="0"/>
              <a:t>In our model, we store at most 30 of these feature maps </a:t>
            </a:r>
          </a:p>
          <a:p>
            <a:r>
              <a:rPr lang="en-DE" dirty="0"/>
              <a:t>We train a separate model for every problem type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7413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Let's talk about memory!</a:t>
            </a:r>
          </a:p>
          <a:p>
            <a:r>
              <a:rPr lang="en-DE" dirty="0"/>
              <a:t>One simple CM is a 9 x 9 matrix of attribute values</a:t>
            </a:r>
          </a:p>
          <a:p>
            <a:r>
              <a:rPr lang="en-DE" dirty="0"/>
              <a:t>We represent an attribute by both a pairwise matrix and a 3-way relationship tensor</a:t>
            </a:r>
          </a:p>
          <a:p>
            <a:r>
              <a:rPr lang="en-DE" dirty="0"/>
              <a:t>For 1 panel, we need 4 features</a:t>
            </a:r>
          </a:p>
          <a:p>
            <a:r>
              <a:rPr lang="en-DE" dirty="0"/>
              <a:t>In our model, we store at most 30 of these feature maps </a:t>
            </a:r>
          </a:p>
          <a:p>
            <a:r>
              <a:rPr lang="en-DE" dirty="0"/>
              <a:t>We train a separate model for every problem type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927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Let's talk about memory!</a:t>
            </a:r>
          </a:p>
          <a:p>
            <a:r>
              <a:rPr lang="en-DE" dirty="0"/>
              <a:t>One simple CM is a 9 x 9 matrix of attribute values</a:t>
            </a:r>
          </a:p>
          <a:p>
            <a:r>
              <a:rPr lang="en-DE" dirty="0"/>
              <a:t>We represent an attribute by both a pairwise matrix and a 3-way relationship tensor</a:t>
            </a:r>
          </a:p>
          <a:p>
            <a:r>
              <a:rPr lang="en-DE" dirty="0"/>
              <a:t>For 1 panel, we need 4 features</a:t>
            </a:r>
          </a:p>
          <a:p>
            <a:r>
              <a:rPr lang="en-DE" dirty="0"/>
              <a:t>In our model, we store at most 30 of these feature maps </a:t>
            </a:r>
          </a:p>
          <a:p>
            <a:r>
              <a:rPr lang="en-DE" dirty="0"/>
              <a:t>We train a separate model for every problem type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9034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Let's talk about memory!</a:t>
            </a:r>
          </a:p>
          <a:p>
            <a:r>
              <a:rPr lang="en-DE" dirty="0"/>
              <a:t>One simple CM is a 9 x 9 matrix of attribute values</a:t>
            </a:r>
          </a:p>
          <a:p>
            <a:r>
              <a:rPr lang="en-DE" dirty="0"/>
              <a:t>We represent an attribute by both a pairwise matrix and a 3-way relationship tensor</a:t>
            </a:r>
          </a:p>
          <a:p>
            <a:r>
              <a:rPr lang="en-DE" dirty="0"/>
              <a:t>For 1 panel, we need 4 features</a:t>
            </a:r>
          </a:p>
          <a:p>
            <a:r>
              <a:rPr lang="en-DE" dirty="0"/>
              <a:t>In our model, we store at most 30 of these feature maps </a:t>
            </a:r>
          </a:p>
          <a:p>
            <a:r>
              <a:rPr lang="en-DE" dirty="0"/>
              <a:t>We train a separate model for every problem type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735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736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0462-A71F-62ED-E332-E2D7EED82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012977-F936-94E8-6FC1-F5469DC1F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20B9E7-E4DD-695F-D9AA-5653F65EA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9C7CA-3274-EEA0-BC52-C0B67B90B4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1239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164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Ground truth </a:t>
            </a:r>
            <a:r>
              <a:rPr lang="en-DE" dirty="0" err="1"/>
              <a:t>durch</a:t>
            </a:r>
            <a:r>
              <a:rPr lang="en-DE" dirty="0"/>
              <a:t> Dataset generation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321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6BA5-173E-4180-094E-2F5075D99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59A7A71-382D-A1E1-7F81-927B0A81F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DA9A807-B182-BF31-3EF7-4996EA0EF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We have 959 data points in FCNN, we assume that this is the optimum, we didn’t try other sizes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C95FD9-DD6D-13D4-F551-C2F1C846D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254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58F6C-F520-95B3-CFC1-A207E5432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31FFB1E-52E1-338A-ED0B-70E170AF4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06BD495-1198-E139-93CD-3D690C5E4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748501B-D2CB-30CE-7ADC-1701FE5DC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80251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/>
              <a:t>Used RAVEN and RAVEN-FAIR </a:t>
            </a:r>
          </a:p>
          <a:p>
            <a:r>
              <a:rPr lang="en-DE"/>
              <a:t>dropped I-RAVEN </a:t>
            </a:r>
          </a:p>
          <a:p>
            <a:endParaRPr lang="en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2202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5944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/>
              <a:t>! was </a:t>
            </a:r>
            <a:r>
              <a:rPr lang="en-DE" err="1"/>
              <a:t>ist</a:t>
            </a:r>
            <a:r>
              <a:rPr lang="en-DE"/>
              <a:t> </a:t>
            </a:r>
            <a:r>
              <a:rPr lang="en-DE" err="1"/>
              <a:t>ein</a:t>
            </a:r>
            <a:r>
              <a:rPr lang="en-DE"/>
              <a:t> VAE?</a:t>
            </a:r>
            <a:br>
              <a:rPr lang="en-DE"/>
            </a:br>
            <a:r>
              <a:rPr lang="en-DE"/>
              <a:t>! Why disentanglement?</a:t>
            </a:r>
          </a:p>
          <a:p>
            <a:r>
              <a:rPr lang="en-DE"/>
              <a:t>extends </a:t>
            </a:r>
            <a:r>
              <a:rPr lang="en-GB"/>
              <a:t>beta</a:t>
            </a:r>
            <a:r>
              <a:rPr lang="en-DE"/>
              <a:t> VAE (tries to disentangle features) with a </a:t>
            </a:r>
            <a:r>
              <a:rPr lang="en-DE" i="1"/>
              <a:t>supervised bottleneck</a:t>
            </a:r>
            <a:endParaRPr lang="en-DE"/>
          </a:p>
          <a:p>
            <a:r>
              <a:rPr lang="en-DE"/>
              <a:t>→ We train one of them for every Problem class, two classes split between outer and inner shapes</a:t>
            </a:r>
            <a:endParaRPr lang="en-GB"/>
          </a:p>
          <a:p>
            <a:endParaRPr lang="en-DE"/>
          </a:p>
          <a:p>
            <a:r>
              <a:rPr lang="en-DE"/>
              <a:t>Latent variables are put into a semantic feature layer to make the results understandable</a:t>
            </a:r>
          </a:p>
          <a:p>
            <a:r>
              <a:rPr lang="en-DE"/>
              <a:t>29 dimensions (5 types, 10 </a:t>
            </a:r>
            <a:r>
              <a:rPr lang="en-DE" err="1"/>
              <a:t>colors</a:t>
            </a:r>
            <a:r>
              <a:rPr lang="en-DE"/>
              <a:t>, 6 sizes, 8 angles)</a:t>
            </a:r>
          </a:p>
          <a:p>
            <a:r>
              <a:rPr lang="en-DE"/>
              <a:t>Trained with only 500 problems per configuration </a:t>
            </a:r>
          </a:p>
          <a:p>
            <a:pPr lvl="1"/>
            <a:r>
              <a:rPr lang="en-DE"/>
              <a:t>Achieved 100% Accuracy</a:t>
            </a:r>
          </a:p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60269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/>
              <a:t>Originates in Psychology: Models relationship between different (</a:t>
            </a:r>
            <a:r>
              <a:rPr lang="en-DE" err="1"/>
              <a:t>spacial</a:t>
            </a:r>
            <a:r>
              <a:rPr lang="en-DE"/>
              <a:t>) objects</a:t>
            </a:r>
          </a:p>
          <a:p>
            <a:endParaRPr lang="en-DE"/>
          </a:p>
          <a:p>
            <a:r>
              <a:rPr lang="en-DE"/>
              <a:t>We use it to compare semantic features of panels in RPM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C2098-0FB8-49AC-933F-41B0D21006A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58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A79AC-1B5D-59A0-E4F5-EB93E3000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3A7300-08D9-D385-0ED7-62C5178FB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10">
            <a:extLst>
              <a:ext uri="{FF2B5EF4-FFF2-40B4-BE49-F238E27FC236}">
                <a16:creationId xmlns:a16="http://schemas.microsoft.com/office/drawing/2014/main" id="{85D17774-E5B7-222D-E193-6649192667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FF0FD0-E783-E7A2-3559-7C251C1EE9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2000"/>
          </a:blip>
          <a:srcRect b="3676"/>
          <a:stretch>
            <a:fillRect/>
          </a:stretch>
        </p:blipFill>
        <p:spPr>
          <a:xfrm>
            <a:off x="0" y="3810"/>
            <a:ext cx="12235542" cy="655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1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71C385-8016-2746-7DD3-4EC5B76B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488825-F91E-0625-7AF9-1A0D1C36D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E88A51FC-4AEA-7BD0-6016-899EB7D9A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7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E8E3B-A1C9-F369-DF4B-5CF15E75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9D1041-EDFB-49CE-DE82-FE08295F0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BB7082-E4D0-5989-35FD-A1763CDD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82565B-D6D5-2DD8-BDA2-B57F3F9C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C2734F-DBF7-DB81-4EF0-722DEA6D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49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980AA-5466-D509-7A7C-69069F0B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52D91C-3B00-0FD5-5C99-4BAF1AAA6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D27410-80C2-00A7-8B20-613A04667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5EB7BB2-8645-E457-EE7D-06A36B33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1DBE01-61EF-B6BA-B984-9A59831A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0543A3-A87D-89E9-DB33-8819302F1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28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2C6B1-DED4-85BA-6CAC-5E38AE9E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568D6A-41B5-4D3A-4706-A2189B2D9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CF6A63-4DF7-E2A4-CDD4-BB83BF133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365084-810D-90D7-F5DD-2195D393C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143050-3377-62E8-1920-436E26EE4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965224D-26F6-C5B4-EB2F-9A8DB53C2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D4D352C-1036-2AAB-A126-AB39A10AF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F802A4-088E-76F3-D52E-F85A2CE5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58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E3CC7-F0C1-0D6C-63A7-F14560D8D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1FF3EDC-AD9F-E5B8-D590-777243F92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B5BA55-3C48-DFAB-33C6-B5DC0B74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39C676-3A78-9A2D-A44B-F8E7EC5A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48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B3862C0-EC5C-DEE6-9CA8-04490E8E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F0FE7B1-1539-B2C7-1E22-96D359A44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8759FD-FD9F-257D-CF47-731879C0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87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FEAEC-366D-87CD-F2D5-B800C4CEE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09E8F3-CAE8-C7D8-633F-9320F0D59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D2A010-26B2-E293-4014-D1F84AF5E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A33CE1-89CE-D28F-3D9A-7E242C1CC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AF186-C55A-72BE-C7A0-A49470FC8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8E48B1-5BB2-7642-9E21-DF543F0D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569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63173-5104-7896-C663-EACF8FE7B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1C75570-6375-CEE0-1131-01E1CBA1CF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0222B2C-6B00-4080-54F7-D0EAA3EA6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A7B7E8-6758-73D2-39A7-849778C9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60A58D-494F-3619-44A0-C40E0AD7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646141-FC06-1393-8673-5DA4A0C1E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44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1E5F0-2419-C884-D741-A8D51FCFE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E8E2D17-9BAE-1A2C-095B-DCEF986D0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2A6261-AC0B-1D87-C790-FF249DA1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5DA865-35A8-E01D-4B52-15D16779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BA84EC-22E2-BF54-B3EE-0F99DD6B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983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AC8BE3A-A96F-5A14-A2CF-17514301BF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7D36AB-7F45-35DE-E244-8064812EC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27419D-53FE-588B-3FE3-10C03D7E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6A6E31-EB3C-7AFC-A740-F973E9CA6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211F2B-269D-B3F9-5159-44B6D42D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526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A79AC-1B5D-59A0-E4F5-EB93E3000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3A7300-08D9-D385-0ED7-62C5178FB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10">
            <a:extLst>
              <a:ext uri="{FF2B5EF4-FFF2-40B4-BE49-F238E27FC236}">
                <a16:creationId xmlns:a16="http://schemas.microsoft.com/office/drawing/2014/main" id="{85D17774-E5B7-222D-E193-6649192667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FF0FD0-E783-E7A2-3559-7C251C1EE9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2000"/>
          </a:blip>
          <a:srcRect b="3676"/>
          <a:stretch>
            <a:fillRect/>
          </a:stretch>
        </p:blipFill>
        <p:spPr>
          <a:xfrm>
            <a:off x="0" y="3810"/>
            <a:ext cx="12235542" cy="65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12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71C385-8016-2746-7DD3-4EC5B76B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488825-F91E-0625-7AF9-1A0D1C36D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E88A51FC-4AEA-7BD0-6016-899EB7D9A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776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E8E3B-A1C9-F369-DF4B-5CF15E75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9D1041-EDFB-49CE-DE82-FE08295F0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BB7082-E4D0-5989-35FD-A1763CDD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82565B-D6D5-2DD8-BDA2-B57F3F9C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C2734F-DBF7-DB81-4EF0-722DEA6D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4972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980AA-5466-D509-7A7C-69069F0B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52D91C-3B00-0FD5-5C99-4BAF1AAA6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D27410-80C2-00A7-8B20-613A04667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5EB7BB2-8645-E457-EE7D-06A36B33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1DBE01-61EF-B6BA-B984-9A59831A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0543A3-A87D-89E9-DB33-8819302F1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289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F2C6B1-DED4-85BA-6CAC-5E38AE9E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568D6A-41B5-4D3A-4706-A2189B2D9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CF6A63-4DF7-E2A4-CDD4-BB83BF133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365084-810D-90D7-F5DD-2195D393C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143050-3377-62E8-1920-436E26EE4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965224D-26F6-C5B4-EB2F-9A8DB53C2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D4D352C-1036-2AAB-A126-AB39A10AF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F802A4-088E-76F3-D52E-F85A2CE5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5874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E3CC7-F0C1-0D6C-63A7-F14560D8D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1FF3EDC-AD9F-E5B8-D590-777243F92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B5BA55-3C48-DFAB-33C6-B5DC0B74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39C676-3A78-9A2D-A44B-F8E7EC5A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4864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B3862C0-EC5C-DEE6-9CA8-04490E8E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F0FE7B1-1539-B2C7-1E22-96D359A44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8759FD-FD9F-257D-CF47-731879C0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8797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FEAEC-366D-87CD-F2D5-B800C4CEE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09E8F3-CAE8-C7D8-633F-9320F0D59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D2A010-26B2-E293-4014-D1F84AF5E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A33CE1-89CE-D28F-3D9A-7E242C1CC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AF186-C55A-72BE-C7A0-A49470FC8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8E48B1-5BB2-7642-9E21-DF543F0D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56939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63173-5104-7896-C663-EACF8FE7B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1C75570-6375-CEE0-1131-01E1CBA1CF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0222B2C-6B00-4080-54F7-D0EAA3EA6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A7B7E8-6758-73D2-39A7-849778C9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60A58D-494F-3619-44A0-C40E0AD7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9646141-FC06-1393-8673-5DA4A0C1E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4452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1E5F0-2419-C884-D741-A8D51FCFE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E8E2D17-9BAE-1A2C-095B-DCEF986D0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2A6261-AC0B-1D87-C790-FF249DA1A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5DA865-35A8-E01D-4B52-15D16779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BA84EC-22E2-BF54-B3EE-0F99DD6B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9835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AC8BE3A-A96F-5A14-A2CF-17514301BF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7D36AB-7F45-35DE-E244-8064812EC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27419D-53FE-588B-3FE3-10C03D7E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6A6E31-EB3C-7AFC-A740-F973E9CA6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211F2B-269D-B3F9-5159-44B6D42D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52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13B0707-1F7D-7C1A-C391-C416B9A20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C7EBFA-2BB1-B2D5-6A6C-DDCF5C9C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9BAA7C-C79A-DE03-F267-F8E816A22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83C64-7563-4A8A-AA5B-A1B65EEB9A5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33A3B7-BD8E-334A-EF0F-50B490DE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F05650-A740-E3C7-7C41-79A933281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hteck 3">
            <a:extLst>
              <a:ext uri="{FF2B5EF4-FFF2-40B4-BE49-F238E27FC236}">
                <a16:creationId xmlns:a16="http://schemas.microsoft.com/office/drawing/2014/main" id="{EB736F65-519E-57A9-55C7-B3AD0C953E64}"/>
              </a:ext>
            </a:extLst>
          </p:cNvPr>
          <p:cNvSpPr/>
          <p:nvPr userDrawn="1"/>
        </p:nvSpPr>
        <p:spPr>
          <a:xfrm>
            <a:off x="0" y="6566263"/>
            <a:ext cx="12192000" cy="29173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ußzeilenplatzhalter 6">
            <a:extLst>
              <a:ext uri="{FF2B5EF4-FFF2-40B4-BE49-F238E27FC236}">
                <a16:creationId xmlns:a16="http://schemas.microsoft.com/office/drawing/2014/main" id="{68F5B8B5-CB04-547A-D6E6-EFE41436397A}"/>
              </a:ext>
            </a:extLst>
          </p:cNvPr>
          <p:cNvSpPr txBox="1">
            <a:spLocks/>
          </p:cNvSpPr>
          <p:nvPr userDrawn="1"/>
        </p:nvSpPr>
        <p:spPr>
          <a:xfrm>
            <a:off x="148044" y="6529568"/>
            <a:ext cx="12101693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25513">
              <a:tabLst>
                <a:tab pos="11658600" algn="l"/>
              </a:tabLst>
            </a:pPr>
            <a:r>
              <a:rPr lang="de-DE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Jonas Öchsner, Nico Kummeth: </a:t>
            </a:r>
            <a:r>
              <a:rPr lang="en-DE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Reconstructing “</a:t>
            </a:r>
            <a:r>
              <a:rPr lang="en-GB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An Interpretable Neuro-symbolic Model for</a:t>
            </a:r>
            <a:r>
              <a:rPr lang="en-DE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Raven's Progressive Matrices Reasoning</a:t>
            </a:r>
            <a:r>
              <a:rPr lang="en-DE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”, 23</a:t>
            </a:r>
            <a:r>
              <a:rPr lang="de-DE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.07.2026</a:t>
            </a:r>
            <a:r>
              <a:rPr lang="en-DE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fld id="{C0A1A486-7975-40E0-8522-7340B20654EA}" type="slidenum">
              <a:rPr lang="en-DE" sz="11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l" defTabSz="925513">
                <a:tabLst>
                  <a:tab pos="11658600" algn="l"/>
                </a:tabLst>
              </a:pPr>
              <a:t>‹#›</a:t>
            </a:fld>
            <a:endParaRPr lang="de-DE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8E17B94A-1748-9B07-5734-7C6EDE00DA9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3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13B0707-1F7D-7C1A-C391-C416B9A20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C7EBFA-2BB1-B2D5-6A6C-DDCF5C9C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9BAA7C-C79A-DE03-F267-F8E816A22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83C64-7563-4A8A-AA5B-A1B65EEB9A54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33A3B7-BD8E-334A-EF0F-50B490DE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F05650-A740-E3C7-7C41-79A933281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D2C86-A646-4BC0-A7AE-ECFA6BE3AA19}" type="slidenum">
              <a:rPr lang="de-DE" smtClean="0"/>
              <a:t>‹#›</a:t>
            </a:fld>
            <a:endParaRPr lang="de-DE"/>
          </a:p>
        </p:txBody>
      </p:sp>
      <p:sp>
        <p:nvSpPr>
          <p:cNvPr id="7" name="Rechteck 3">
            <a:extLst>
              <a:ext uri="{FF2B5EF4-FFF2-40B4-BE49-F238E27FC236}">
                <a16:creationId xmlns:a16="http://schemas.microsoft.com/office/drawing/2014/main" id="{EB736F65-519E-57A9-55C7-B3AD0C953E64}"/>
              </a:ext>
            </a:extLst>
          </p:cNvPr>
          <p:cNvSpPr/>
          <p:nvPr userDrawn="1"/>
        </p:nvSpPr>
        <p:spPr>
          <a:xfrm>
            <a:off x="0" y="6566263"/>
            <a:ext cx="12192000" cy="29173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ußzeilenplatzhalter 6">
            <a:extLst>
              <a:ext uri="{FF2B5EF4-FFF2-40B4-BE49-F238E27FC236}">
                <a16:creationId xmlns:a16="http://schemas.microsoft.com/office/drawing/2014/main" id="{68F5B8B5-CB04-547A-D6E6-EFE41436397A}"/>
              </a:ext>
            </a:extLst>
          </p:cNvPr>
          <p:cNvSpPr txBox="1">
            <a:spLocks/>
          </p:cNvSpPr>
          <p:nvPr userDrawn="1"/>
        </p:nvSpPr>
        <p:spPr>
          <a:xfrm>
            <a:off x="148044" y="6529568"/>
            <a:ext cx="12101693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25513">
              <a:tabLst>
                <a:tab pos="11658600" algn="l"/>
              </a:tabLst>
            </a:pPr>
            <a:r>
              <a:rPr lang="de-DE" sz="1100">
                <a:solidFill>
                  <a:schemeClr val="bg1"/>
                </a:solidFill>
                <a:latin typeface="Century Gothic" panose="020B0502020202020204" pitchFamily="34" charset="0"/>
              </a:rPr>
              <a:t>Jonas Öchsner, Nico Kummeth: </a:t>
            </a:r>
            <a:r>
              <a:rPr lang="en-DE" sz="1100">
                <a:solidFill>
                  <a:schemeClr val="bg1"/>
                </a:solidFill>
                <a:latin typeface="Century Gothic" panose="020B0502020202020204" pitchFamily="34" charset="0"/>
              </a:rPr>
              <a:t>Reconstructing “</a:t>
            </a:r>
            <a:r>
              <a:rPr lang="en-GB" sz="1100">
                <a:solidFill>
                  <a:schemeClr val="bg1"/>
                </a:solidFill>
                <a:latin typeface="Century Gothic" panose="020B0502020202020204" pitchFamily="34" charset="0"/>
              </a:rPr>
              <a:t>An Interpretable Neuro-symbolic Model for</a:t>
            </a:r>
            <a:r>
              <a:rPr lang="en-DE" sz="11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GB" sz="1100">
                <a:solidFill>
                  <a:schemeClr val="bg1"/>
                </a:solidFill>
                <a:latin typeface="Century Gothic" panose="020B0502020202020204" pitchFamily="34" charset="0"/>
              </a:rPr>
              <a:t>Raven's Progressive Matrices Reasoning</a:t>
            </a:r>
            <a:r>
              <a:rPr lang="en-DE" sz="1100">
                <a:solidFill>
                  <a:schemeClr val="bg1"/>
                </a:solidFill>
                <a:latin typeface="Century Gothic" panose="020B0502020202020204" pitchFamily="34" charset="0"/>
              </a:rPr>
              <a:t>”, 23</a:t>
            </a:r>
            <a:r>
              <a:rPr lang="de-DE" sz="1100">
                <a:solidFill>
                  <a:schemeClr val="bg1"/>
                </a:solidFill>
                <a:latin typeface="Century Gothic" panose="020B0502020202020204" pitchFamily="34" charset="0"/>
              </a:rPr>
              <a:t>.07.2026</a:t>
            </a:r>
            <a:r>
              <a:rPr lang="en-DE" sz="110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fld id="{C0A1A486-7975-40E0-8522-7340B20654EA}" type="slidenum">
              <a:rPr lang="en-DE" sz="11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l" defTabSz="925513">
                <a:tabLst>
                  <a:tab pos="11658600" algn="l"/>
                </a:tabLst>
              </a:pPr>
              <a:t>‹#›</a:t>
            </a:fld>
            <a:endParaRPr lang="de-DE" sz="11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Grafik 10">
            <a:extLst>
              <a:ext uri="{FF2B5EF4-FFF2-40B4-BE49-F238E27FC236}">
                <a16:creationId xmlns:a16="http://schemas.microsoft.com/office/drawing/2014/main" id="{8E17B94A-1748-9B07-5734-7C6EDE00DA9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3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search?q=https://doi.org/10.1037/h0061626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0.xml"/><Relationship Id="rId13" Type="http://schemas.openxmlformats.org/officeDocument/2006/relationships/image" Target="../media/image8.png"/><Relationship Id="rId18" Type="http://schemas.openxmlformats.org/officeDocument/2006/relationships/image" Target="../media/image90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17" Type="http://schemas.openxmlformats.org/officeDocument/2006/relationships/slide" Target="slide240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slide" Target="slide80.xml"/><Relationship Id="rId5" Type="http://schemas.openxmlformats.org/officeDocument/2006/relationships/slide" Target="slide60.xml"/><Relationship Id="rId15" Type="http://schemas.openxmlformats.org/officeDocument/2006/relationships/image" Target="../media/image80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60.png"/><Relationship Id="rId14" Type="http://schemas.openxmlformats.org/officeDocument/2006/relationships/slide" Target="slide1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yanivbenny/RAVEN_FAIR" TargetMode="External"/><Relationship Id="rId4" Type="http://schemas.openxmlformats.org/officeDocument/2006/relationships/hyperlink" Target="https://github.com/johannes-langer/RAVEN_FAI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7/S12559-023-10154-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image" Target="../media/image27.png"/><Relationship Id="rId18" Type="http://schemas.openxmlformats.org/officeDocument/2006/relationships/image" Target="../media/image80.png"/><Relationship Id="rId3" Type="http://schemas.openxmlformats.org/officeDocument/2006/relationships/slide" Target="slide13.xml"/><Relationship Id="rId21" Type="http://schemas.openxmlformats.org/officeDocument/2006/relationships/image" Target="../media/image90.png"/><Relationship Id="rId7" Type="http://schemas.openxmlformats.org/officeDocument/2006/relationships/image" Target="../media/image24.png"/><Relationship Id="rId12" Type="http://schemas.openxmlformats.org/officeDocument/2006/relationships/image" Target="../media/image60.png"/><Relationship Id="rId17" Type="http://schemas.openxmlformats.org/officeDocument/2006/relationships/slide" Target="slide110.xml"/><Relationship Id="rId2" Type="http://schemas.openxmlformats.org/officeDocument/2006/relationships/image" Target="../media/image1.png"/><Relationship Id="rId16" Type="http://schemas.openxmlformats.org/officeDocument/2006/relationships/image" Target="../media/image28.png"/><Relationship Id="rId20" Type="http://schemas.openxmlformats.org/officeDocument/2006/relationships/slide" Target="slide2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70.xml"/><Relationship Id="rId5" Type="http://schemas.openxmlformats.org/officeDocument/2006/relationships/image" Target="../media/image23.svg"/><Relationship Id="rId15" Type="http://schemas.openxmlformats.org/officeDocument/2006/relationships/image" Target="../media/image27.png"/><Relationship Id="rId10" Type="http://schemas.openxmlformats.org/officeDocument/2006/relationships/image" Target="../media/image25.png"/><Relationship Id="rId19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50.png"/><Relationship Id="rId14" Type="http://schemas.openxmlformats.org/officeDocument/2006/relationships/slide" Target="slide8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github.com/yanivbenny/RAVEN_FAIR" TargetMode="External"/><Relationship Id="rId4" Type="http://schemas.openxmlformats.org/officeDocument/2006/relationships/hyperlink" Target="https://github.com/johannes-langer/RAVEN_FAIR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8DECAE-F1CE-9188-7F6F-80472BAEA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4740"/>
            <a:ext cx="9144000" cy="4244727"/>
          </a:xfrm>
        </p:spPr>
        <p:txBody>
          <a:bodyPr>
            <a:normAutofit/>
          </a:bodyPr>
          <a:lstStyle/>
          <a:p>
            <a:r>
              <a:rPr lang="en-DE" sz="4800" i="1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Reconstructing</a:t>
            </a:r>
            <a:br>
              <a:rPr lang="en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</a:br>
            <a:r>
              <a:rPr lang="en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“</a:t>
            </a:r>
            <a:r>
              <a:rPr lang="en-GB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An Interpretable Neuro-symbolic Model for</a:t>
            </a:r>
            <a:r>
              <a:rPr lang="en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 </a:t>
            </a:r>
            <a:r>
              <a:rPr lang="en-GB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Raven's Progressive Matrices Reasoning</a:t>
            </a:r>
            <a:r>
              <a:rPr lang="en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”</a:t>
            </a:r>
            <a:br>
              <a:rPr lang="en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</a:br>
            <a:br>
              <a:rPr lang="en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</a:br>
            <a:r>
              <a:rPr lang="de-DE" sz="4800" dirty="0">
                <a:latin typeface="Helvetica" panose="020B0604020202020204" pitchFamily="34" charset="0"/>
                <a:ea typeface="Cascadia Code SemiBold" panose="020B0609020000020004" pitchFamily="49" charset="0"/>
                <a:cs typeface="Helvetica" panose="020B0604020202020204" pitchFamily="34" charset="0"/>
              </a:rPr>
              <a:t>(Zhao et al., 2023)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F67D5DD-28C7-D4CC-A286-F2FD46B89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11058" y="255647"/>
            <a:ext cx="1524077" cy="1390721"/>
          </a:xfrm>
          <a:prstGeom prst="rect">
            <a:avLst/>
          </a:prstGeom>
        </p:spPr>
      </p:pic>
      <p:sp>
        <p:nvSpPr>
          <p:cNvPr id="5" name="Fußzeilenplatzhalter 6">
            <a:extLst>
              <a:ext uri="{FF2B5EF4-FFF2-40B4-BE49-F238E27FC236}">
                <a16:creationId xmlns:a16="http://schemas.microsoft.com/office/drawing/2014/main" id="{FAA099F8-9D9F-2559-1F30-65CDB713B76A}"/>
              </a:ext>
            </a:extLst>
          </p:cNvPr>
          <p:cNvSpPr txBox="1">
            <a:spLocks/>
          </p:cNvSpPr>
          <p:nvPr/>
        </p:nvSpPr>
        <p:spPr>
          <a:xfrm>
            <a:off x="12286507" y="7020952"/>
            <a:ext cx="348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11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12297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291DE-AE79-E042-30C0-EEE158ACA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53CB8D-1A1A-F94C-C4D1-534B7753D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Motivation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C14B8D-BFEE-7F80-3DF7-C51A46E51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619"/>
            <a:ext cx="10591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err="1">
                <a:latin typeface="Century Gothic"/>
                <a:cs typeface="Arial"/>
              </a:rPr>
              <a:t>Humans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solve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</a:rPr>
              <a:t>Raven’s</a:t>
            </a:r>
            <a:r>
              <a:rPr lang="de-DE">
                <a:latin typeface="Century Gothic"/>
              </a:rPr>
              <a:t> progressive </a:t>
            </a:r>
            <a:r>
              <a:rPr lang="de-DE" err="1">
                <a:latin typeface="Century Gothic"/>
              </a:rPr>
              <a:t>matrices</a:t>
            </a:r>
            <a:r>
              <a:rPr lang="de-DE">
                <a:latin typeface="Century Gothic"/>
              </a:rPr>
              <a:t> (</a:t>
            </a:r>
            <a:r>
              <a:rPr lang="de-DE">
                <a:latin typeface="Century Gothic"/>
                <a:cs typeface="Arial"/>
              </a:rPr>
              <a:t>RPM) </a:t>
            </a:r>
            <a:r>
              <a:rPr lang="de-DE" err="1">
                <a:latin typeface="Century Gothic"/>
                <a:cs typeface="Arial"/>
              </a:rPr>
              <a:t>problems</a:t>
            </a:r>
            <a:r>
              <a:rPr lang="de-DE">
                <a:latin typeface="Century Gothic"/>
                <a:cs typeface="Arial"/>
              </a:rPr>
              <a:t> in </a:t>
            </a:r>
            <a:r>
              <a:rPr lang="de-DE" err="1">
                <a:latin typeface="Century Gothic"/>
                <a:cs typeface="Arial"/>
              </a:rPr>
              <a:t>hierarchical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manner</a:t>
            </a:r>
            <a:endParaRPr lang="de-DE" err="1">
              <a:latin typeface="Century Gothic"/>
              <a:ea typeface="Calibri" panose="020F0502020204030204"/>
              <a:cs typeface="Arial"/>
            </a:endParaRPr>
          </a:p>
          <a:p>
            <a:r>
              <a:rPr lang="de-DE">
                <a:latin typeface="Century Gothic"/>
                <a:cs typeface="Arial"/>
              </a:rPr>
              <a:t>(Tolman et al., 1948) </a:t>
            </a:r>
            <a:r>
              <a:rPr lang="de-DE" err="1">
                <a:latin typeface="Century Gothic"/>
                <a:cs typeface="Arial"/>
              </a:rPr>
              <a:t>introduced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cognitive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maps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first</a:t>
            </a:r>
            <a:endParaRPr lang="de-DE">
              <a:latin typeface="Century Gothic"/>
              <a:cs typeface="Arial"/>
            </a:endParaRPr>
          </a:p>
          <a:p>
            <a:r>
              <a:rPr lang="de-DE" err="1">
                <a:latin typeface="Century Gothic"/>
                <a:cs typeface="Arial"/>
              </a:rPr>
              <a:t>Humans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perceive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conceptual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features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with</a:t>
            </a:r>
            <a:r>
              <a:rPr lang="de-DE">
                <a:latin typeface="Century Gothic"/>
                <a:cs typeface="Arial"/>
              </a:rPr>
              <a:t> feature </a:t>
            </a:r>
            <a:r>
              <a:rPr lang="de-DE" err="1">
                <a:latin typeface="Century Gothic"/>
                <a:cs typeface="Arial"/>
              </a:rPr>
              <a:t>cognitive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maps</a:t>
            </a:r>
            <a:endParaRPr lang="de-DE">
              <a:latin typeface="Century Gothic"/>
              <a:cs typeface="Arial"/>
            </a:endParaRPr>
          </a:p>
          <a:p>
            <a:pPr marL="0" indent="0">
              <a:buNone/>
            </a:pPr>
            <a:endParaRPr lang="de-DE">
              <a:latin typeface="Century Gothic"/>
              <a:cs typeface="Arial"/>
            </a:endParaRPr>
          </a:p>
          <a:p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FE5E1B-22E3-791C-F55A-400250948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09D2F59-3228-8145-A0D1-2C9843AAE652}"/>
              </a:ext>
            </a:extLst>
          </p:cNvPr>
          <p:cNvSpPr txBox="1"/>
          <p:nvPr/>
        </p:nvSpPr>
        <p:spPr>
          <a:xfrm>
            <a:off x="155302" y="6234426"/>
            <a:ext cx="11878491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Tolman, E. C. (1948).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maps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 in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rats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 and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men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. </a:t>
            </a:r>
            <a:r>
              <a:rPr lang="de-DE" sz="1050" i="1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Psychological Review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</a:rPr>
              <a:t>, 55(4), 189–208. 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https://doi.org/10.1037/h0061626</a:t>
            </a:r>
            <a:endParaRPr lang="de-DE">
              <a:solidFill>
                <a:schemeClr val="bg1">
                  <a:lumMod val="50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995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DA622-3729-25EC-524B-1F4979E83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115B6-6E39-4E2C-D34D-F45BB3568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Motivation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8C611E-FC85-3D69-B4CF-294613FC1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619"/>
            <a:ext cx="10591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>
                <a:latin typeface="Century Gothic"/>
                <a:cs typeface="Arial"/>
              </a:rPr>
              <a:t>Many </a:t>
            </a:r>
            <a:r>
              <a:rPr lang="de-DE" err="1">
                <a:latin typeface="Century Gothic"/>
                <a:cs typeface="Arial"/>
              </a:rPr>
              <a:t>models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are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pattern-based</a:t>
            </a:r>
            <a:r>
              <a:rPr lang="de-DE">
                <a:latin typeface="Century Gothic"/>
                <a:cs typeface="Arial"/>
              </a:rPr>
              <a:t> and </a:t>
            </a:r>
            <a:r>
              <a:rPr lang="de-DE" err="1">
                <a:latin typeface="Century Gothic"/>
                <a:cs typeface="Arial"/>
              </a:rPr>
              <a:t>exploit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biases</a:t>
            </a:r>
            <a:endParaRPr lang="de-DE">
              <a:latin typeface="Century Gothic"/>
              <a:cs typeface="Arial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Can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we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build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a human-like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approach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that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performs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good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at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this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tasks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?</a:t>
            </a:r>
            <a:endParaRPr lang="de-DE">
              <a:latin typeface="Century Gothic"/>
              <a:cs typeface="Arial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Can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we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validate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the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results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of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the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paper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and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reproduce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them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?</a:t>
            </a:r>
            <a:endParaRPr lang="de-DE">
              <a:latin typeface="Century Gothic"/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86DC405-FBAA-D5B3-DA2C-7A888519F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6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7F0BF36-760B-505F-2DAE-BED9112B4953}"/>
              </a:ext>
            </a:extLst>
          </p:cNvPr>
          <p:cNvGrpSpPr/>
          <p:nvPr/>
        </p:nvGrpSpPr>
        <p:grpSpPr>
          <a:xfrm>
            <a:off x="1882204" y="1730158"/>
            <a:ext cx="8427592" cy="4039269"/>
            <a:chOff x="2690351" y="1722902"/>
            <a:chExt cx="6793877" cy="311386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FBD178A-339F-862A-0DB9-4FDBA5D6F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90351" y="1722902"/>
              <a:ext cx="6793877" cy="311386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32F55B9-0080-8A6E-1449-A47883F2D918}"/>
                </a:ext>
              </a:extLst>
            </p:cNvPr>
            <p:cNvSpPr/>
            <p:nvPr/>
          </p:nvSpPr>
          <p:spPr>
            <a:xfrm>
              <a:off x="8098367" y="3279832"/>
              <a:ext cx="609600" cy="4963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D99FD07-17D9-6E99-CFFE-CBECAE1FF801}"/>
                </a:ext>
              </a:extLst>
            </p:cNvPr>
            <p:cNvSpPr txBox="1"/>
            <p:nvPr/>
          </p:nvSpPr>
          <p:spPr>
            <a:xfrm>
              <a:off x="6620933" y="3242733"/>
              <a:ext cx="184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418567E-63BA-6793-8ED7-1761DB14ABCE}"/>
                </a:ext>
              </a:extLst>
            </p:cNvPr>
            <p:cNvSpPr/>
            <p:nvPr/>
          </p:nvSpPr>
          <p:spPr>
            <a:xfrm>
              <a:off x="6620933" y="3230441"/>
              <a:ext cx="609600" cy="59508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?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47833B-356F-E337-0066-87682FF83FE4}"/>
                </a:ext>
              </a:extLst>
            </p:cNvPr>
            <p:cNvCxnSpPr>
              <a:cxnSpLocks/>
            </p:cNvCxnSpPr>
            <p:nvPr/>
          </p:nvCxnSpPr>
          <p:spPr>
            <a:xfrm>
              <a:off x="3111500" y="3903133"/>
              <a:ext cx="609176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AC3FDF5C-84DB-4F3E-9508-D4A897F48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Motivation</a:t>
            </a:r>
          </a:p>
        </p:txBody>
      </p:sp>
      <p:sp>
        <p:nvSpPr>
          <p:cNvPr id="9" name="Textfeld 9">
            <a:extLst>
              <a:ext uri="{FF2B5EF4-FFF2-40B4-BE49-F238E27FC236}">
                <a16:creationId xmlns:a16="http://schemas.microsoft.com/office/drawing/2014/main" id="{F1C33E32-CC3C-6B12-9C75-ACF6BF2A88C3}"/>
              </a:ext>
            </a:extLst>
          </p:cNvPr>
          <p:cNvSpPr txBox="1"/>
          <p:nvPr/>
        </p:nvSpPr>
        <p:spPr>
          <a:xfrm>
            <a:off x="122689" y="6113762"/>
            <a:ext cx="11878491" cy="577081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RAVEN: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Zhang, C., Gao, F., Jia, B., Zhu, Y., &amp; Zhu, S. C. (2019). Raven: A dataset for relational and analogical visual reasoning. In </a:t>
            </a:r>
            <a:r>
              <a:rPr lang="en-DE" sz="1050" i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Proceedings of the IEEE/CVF conference on computer vision and pattern recognition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(pp. 5317-5327).</a:t>
            </a:r>
          </a:p>
          <a:p>
            <a:endParaRPr lang="de-DE" sz="1050">
              <a:solidFill>
                <a:schemeClr val="bg1">
                  <a:lumMod val="49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8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B55F-20B5-5D31-72A3-A12BFF627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9BB1F5-E1E0-C7FD-281C-495EBFA13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Methods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2F9B3D-BFFF-2DB4-F4A6-640000347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EE2B2F-35D6-869D-FE8E-D240B6CC566F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Abstracted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from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8C205983-1A90-803D-7C90-4C48BBCBF8BB}"/>
              </a:ext>
            </a:extLst>
          </p:cNvPr>
          <p:cNvGrpSpPr/>
          <p:nvPr/>
        </p:nvGrpSpPr>
        <p:grpSpPr>
          <a:xfrm>
            <a:off x="591717" y="1889835"/>
            <a:ext cx="11527237" cy="2698811"/>
            <a:chOff x="591717" y="1889835"/>
            <a:chExt cx="11527237" cy="26988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F50010-C266-3647-BDA6-D9CEEAB14852}"/>
                </a:ext>
              </a:extLst>
            </p:cNvPr>
            <p:cNvGrpSpPr/>
            <p:nvPr/>
          </p:nvGrpSpPr>
          <p:grpSpPr>
            <a:xfrm>
              <a:off x="2169541" y="3108019"/>
              <a:ext cx="8492568" cy="27574"/>
              <a:chOff x="2169541" y="3108019"/>
              <a:chExt cx="8492568" cy="27574"/>
            </a:xfrm>
          </p:grpSpPr>
          <p:cxnSp>
            <p:nvCxnSpPr>
              <p:cNvPr id="14" name="Gerade Verbindung mit Pfeil 13">
                <a:extLst>
                  <a:ext uri="{FF2B5EF4-FFF2-40B4-BE49-F238E27FC236}">
                    <a16:creationId xmlns:a16="http://schemas.microsoft.com/office/drawing/2014/main" id="{76E7115B-FEBD-95EC-722C-A92DA61C61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69541" y="3128145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 Verbindung mit Pfeil 26">
                <a:extLst>
                  <a:ext uri="{FF2B5EF4-FFF2-40B4-BE49-F238E27FC236}">
                    <a16:creationId xmlns:a16="http://schemas.microsoft.com/office/drawing/2014/main" id="{9600B4E7-D56A-F120-CB60-8E3D28FF7F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6160" y="3135593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 Verbindung mit Pfeil 27">
                <a:extLst>
                  <a:ext uri="{FF2B5EF4-FFF2-40B4-BE49-F238E27FC236}">
                    <a16:creationId xmlns:a16="http://schemas.microsoft.com/office/drawing/2014/main" id="{AE347062-8D86-91C2-259B-93BF3BB1E9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94322" y="3108019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Gerade Verbindung mit Pfeil 8">
                <a:extLst>
                  <a:ext uri="{FF2B5EF4-FFF2-40B4-BE49-F238E27FC236}">
                    <a16:creationId xmlns:a16="http://schemas.microsoft.com/office/drawing/2014/main" id="{03BE57E9-75CA-899B-09F5-12727B1574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3683" y="3128145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10" name="Abschnittszoom 9">
                  <a:extLst>
                    <a:ext uri="{FF2B5EF4-FFF2-40B4-BE49-F238E27FC236}">
                      <a16:creationId xmlns:a16="http://schemas.microsoft.com/office/drawing/2014/main" id="{D61D4119-4E94-22F1-D340-7C947A4E95B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458795992"/>
                    </p:ext>
                  </p:extLst>
                </p:nvPr>
              </p:nvGraphicFramePr>
              <p:xfrm>
                <a:off x="591717" y="2497395"/>
                <a:ext cx="1457247" cy="1968952"/>
              </p:xfrm>
              <a:graphic>
                <a:graphicData uri="http://schemas.microsoft.com/office/powerpoint/2016/sectionzoom">
                  <psez:sectionZm>
                    <psez:sectionZmObj sectionId="{0E9F6D27-F009-4DDD-97CD-BF4464B9638D}">
                      <psez:zmPr id="{7EE5C455-BD90-468F-A081-E5695EF9ADD1}" transitionDur="1000">
                        <p166:blipFill xmlns:p166="http://schemas.microsoft.com/office/powerpoint/2016/6/main">
                          <a:blip r:embed="rId4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457247" cy="1968952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10" name="Abschnittszoom 9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D61D4119-4E94-22F1-D340-7C947A4E95BD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1717" y="2497395"/>
                  <a:ext cx="1457247" cy="1968952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12" name="Abschnittszoom 11">
                  <a:extLst>
                    <a:ext uri="{FF2B5EF4-FFF2-40B4-BE49-F238E27FC236}">
                      <a16:creationId xmlns:a16="http://schemas.microsoft.com/office/drawing/2014/main" id="{66D1110A-D3DE-3376-A4B0-808D3350ED0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407316747"/>
                    </p:ext>
                  </p:extLst>
                </p:nvPr>
              </p:nvGraphicFramePr>
              <p:xfrm>
                <a:off x="3320438" y="2083259"/>
                <a:ext cx="1612609" cy="2505387"/>
              </p:xfrm>
              <a:graphic>
                <a:graphicData uri="http://schemas.microsoft.com/office/powerpoint/2016/sectionzoom">
                  <psez:sectionZm>
                    <psez:sectionZmObj sectionId="{504A7A36-A0C2-4B99-B4C5-521A28878402}">
                      <psez:zmPr id="{367AF280-F601-4826-B9BE-3402C7972C96}" transitionDur="1000">
                        <p166:blipFill xmlns:p166="http://schemas.microsoft.com/office/powerpoint/2016/6/main">
                          <a:blip r:embed="rId7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612609" cy="2505387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12" name="Abschnittszoom 11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66D1110A-D3DE-3376-A4B0-808D3350ED0E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20438" y="2083259"/>
                  <a:ext cx="1612609" cy="2505387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17" name="Abschnittszoom 16">
                  <a:extLst>
                    <a:ext uri="{FF2B5EF4-FFF2-40B4-BE49-F238E27FC236}">
                      <a16:creationId xmlns:a16="http://schemas.microsoft.com/office/drawing/2014/main" id="{7192DA7E-1294-5D09-D8DA-AC4E58AE8B00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2889773"/>
                    </p:ext>
                  </p:extLst>
                </p:nvPr>
              </p:nvGraphicFramePr>
              <p:xfrm>
                <a:off x="6087290" y="2253717"/>
                <a:ext cx="1117310" cy="2209791"/>
              </p:xfrm>
              <a:graphic>
                <a:graphicData uri="http://schemas.microsoft.com/office/powerpoint/2016/sectionzoom">
                  <psez:sectionZm>
                    <psez:sectionZmObj sectionId="{36D6314F-2339-42FB-80C1-A0123C87E6F9}">
                      <psez:zmPr id="{363EAB40-0067-4A74-99AA-270453BEB416}" transitionDur="1000">
                        <p166:blipFill xmlns:p166="http://schemas.microsoft.com/office/powerpoint/2016/6/main">
                          <a:blip r:embed="rId10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117310" cy="2209791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17" name="Abschnittszoom 16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7192DA7E-1294-5D09-D8DA-AC4E58AE8B00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87290" y="2253717"/>
                  <a:ext cx="1117310" cy="2209791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20" name="Abschnittszoom 19">
                  <a:extLst>
                    <a:ext uri="{FF2B5EF4-FFF2-40B4-BE49-F238E27FC236}">
                      <a16:creationId xmlns:a16="http://schemas.microsoft.com/office/drawing/2014/main" id="{9B86B9E4-E8D1-CA39-0719-6569193494A3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536334824"/>
                    </p:ext>
                  </p:extLst>
                </p:nvPr>
              </p:nvGraphicFramePr>
              <p:xfrm>
                <a:off x="8252470" y="2408099"/>
                <a:ext cx="1496547" cy="2041801"/>
              </p:xfrm>
              <a:graphic>
                <a:graphicData uri="http://schemas.microsoft.com/office/powerpoint/2016/sectionzoom">
                  <psez:sectionZm>
                    <psez:sectionZmObj sectionId="{25341F3A-A367-47B5-AFA7-570E570E19CD}">
                      <psez:zmPr id="{18C5E4E6-1499-4290-A842-B8312B016A5F}" transitionDur="1000">
                        <p166:blipFill xmlns:p166="http://schemas.microsoft.com/office/powerpoint/2016/6/main">
                          <a:blip r:embed="rId13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496547" cy="2041801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20" name="Abschnittszoom 19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9B86B9E4-E8D1-CA39-0719-6569193494A3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52470" y="2408099"/>
                  <a:ext cx="1496547" cy="2041801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22" name="Abschnittszoom 21">
                  <a:extLst>
                    <a:ext uri="{FF2B5EF4-FFF2-40B4-BE49-F238E27FC236}">
                      <a16:creationId xmlns:a16="http://schemas.microsoft.com/office/drawing/2014/main" id="{9830D72A-55D7-BCC1-756E-AAC2C89B888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911617217"/>
                    </p:ext>
                  </p:extLst>
                </p:nvPr>
              </p:nvGraphicFramePr>
              <p:xfrm>
                <a:off x="10706775" y="1889835"/>
                <a:ext cx="1412179" cy="2670086"/>
              </p:xfrm>
              <a:graphic>
                <a:graphicData uri="http://schemas.microsoft.com/office/powerpoint/2016/sectionzoom">
                  <psez:sectionZm>
                    <psez:sectionZmObj sectionId="{BA779593-FFF3-487F-BCE4-212730551FEE}">
                      <psez:zmPr id="{4465B889-93AF-4706-B52D-23FE1F562D5B}" transitionDur="1000">
                        <p166:blipFill xmlns:p166="http://schemas.microsoft.com/office/powerpoint/2016/6/main">
                          <a:blip r:embed="rId16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412179" cy="2670086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22" name="Abschnittszoom 21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9830D72A-55D7-BCC1-756E-AAC2C89B8887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06775" y="1889835"/>
                  <a:ext cx="1412179" cy="2670086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28960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C4F2A-E1A2-A7B1-1DD9-ABF11CD10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FDF74-D963-7732-0A44-10078CEE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 Data</a:t>
            </a:r>
            <a:endParaRPr lang="de-DE" sz="480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7583B9B-3FA1-7E54-01BF-48CD816D5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75494C0E-061A-0C50-8FC6-C126AF95E38F}"/>
              </a:ext>
            </a:extLst>
          </p:cNvPr>
          <p:cNvSpPr txBox="1">
            <a:spLocks/>
          </p:cNvSpPr>
          <p:nvPr/>
        </p:nvSpPr>
        <p:spPr>
          <a:xfrm>
            <a:off x="838200" y="155565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Training on Raven &amp; Raven-F</a:t>
            </a:r>
          </a:p>
          <a:p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06A2BCBB-A05D-4729-28C4-5C87AE32C7ED}"/>
              </a:ext>
            </a:extLst>
          </p:cNvPr>
          <p:cNvGrpSpPr/>
          <p:nvPr/>
        </p:nvGrpSpPr>
        <p:grpSpPr>
          <a:xfrm>
            <a:off x="327589" y="3047991"/>
            <a:ext cx="11536822" cy="1998320"/>
            <a:chOff x="327589" y="3047991"/>
            <a:chExt cx="11536822" cy="1998320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01CEA5A7-628E-6F38-4F78-6B92CAB82A8A}"/>
                </a:ext>
              </a:extLst>
            </p:cNvPr>
            <p:cNvGrpSpPr/>
            <p:nvPr/>
          </p:nvGrpSpPr>
          <p:grpSpPr>
            <a:xfrm>
              <a:off x="327589" y="3047991"/>
              <a:ext cx="11536822" cy="1998320"/>
              <a:chOff x="548640" y="2873820"/>
              <a:chExt cx="11536822" cy="1998320"/>
            </a:xfrm>
          </p:grpSpPr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E9DD266A-BD4C-CE43-9103-FCE1546F2F76}"/>
                  </a:ext>
                </a:extLst>
              </p:cNvPr>
              <p:cNvGrpSpPr/>
              <p:nvPr/>
            </p:nvGrpSpPr>
            <p:grpSpPr>
              <a:xfrm>
                <a:off x="548640" y="2873820"/>
                <a:ext cx="11422902" cy="1260003"/>
                <a:chOff x="548640" y="2551608"/>
                <a:chExt cx="11422902" cy="1260003"/>
              </a:xfrm>
            </p:grpSpPr>
            <p:sp>
              <p:nvSpPr>
                <p:cNvPr id="9" name="Rechteck 8">
                  <a:extLst>
                    <a:ext uri="{FF2B5EF4-FFF2-40B4-BE49-F238E27FC236}">
                      <a16:creationId xmlns:a16="http://schemas.microsoft.com/office/drawing/2014/main" id="{4FC14604-1C98-FC67-EE14-98EA79497178}"/>
                    </a:ext>
                  </a:extLst>
                </p:cNvPr>
                <p:cNvSpPr/>
                <p:nvPr/>
              </p:nvSpPr>
              <p:spPr>
                <a:xfrm>
                  <a:off x="548640" y="2551611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" name="Rechteck 10">
                  <a:extLst>
                    <a:ext uri="{FF2B5EF4-FFF2-40B4-BE49-F238E27FC236}">
                      <a16:creationId xmlns:a16="http://schemas.microsoft.com/office/drawing/2014/main" id="{27B1586A-2A87-4255-83C4-BF9B0A4DDFF7}"/>
                    </a:ext>
                  </a:extLst>
                </p:cNvPr>
                <p:cNvSpPr/>
                <p:nvPr/>
              </p:nvSpPr>
              <p:spPr>
                <a:xfrm>
                  <a:off x="2242457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" name="Rechteck 11">
                  <a:extLst>
                    <a:ext uri="{FF2B5EF4-FFF2-40B4-BE49-F238E27FC236}">
                      <a16:creationId xmlns:a16="http://schemas.microsoft.com/office/drawing/2014/main" id="{25FDDDB2-B11E-5FB7-17DC-4742B4D5E0D8}"/>
                    </a:ext>
                  </a:extLst>
                </p:cNvPr>
                <p:cNvSpPr/>
                <p:nvPr/>
              </p:nvSpPr>
              <p:spPr>
                <a:xfrm>
                  <a:off x="3936274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" name="Rechteck 12">
                  <a:extLst>
                    <a:ext uri="{FF2B5EF4-FFF2-40B4-BE49-F238E27FC236}">
                      <a16:creationId xmlns:a16="http://schemas.microsoft.com/office/drawing/2014/main" id="{B63A93E6-CB3C-E4CF-DD8B-CE452B95048D}"/>
                    </a:ext>
                  </a:extLst>
                </p:cNvPr>
                <p:cNvSpPr/>
                <p:nvPr/>
              </p:nvSpPr>
              <p:spPr>
                <a:xfrm>
                  <a:off x="5630091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" name="Rechteck 13">
                  <a:extLst>
                    <a:ext uri="{FF2B5EF4-FFF2-40B4-BE49-F238E27FC236}">
                      <a16:creationId xmlns:a16="http://schemas.microsoft.com/office/drawing/2014/main" id="{F33DCD40-3881-25A6-069F-845E3C4DE760}"/>
                    </a:ext>
                  </a:extLst>
                </p:cNvPr>
                <p:cNvSpPr/>
                <p:nvPr/>
              </p:nvSpPr>
              <p:spPr>
                <a:xfrm>
                  <a:off x="7323908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89BDC75D-E281-609F-2383-1838F138B8B5}"/>
                    </a:ext>
                  </a:extLst>
                </p:cNvPr>
                <p:cNvSpPr/>
                <p:nvPr/>
              </p:nvSpPr>
              <p:spPr>
                <a:xfrm>
                  <a:off x="9017725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966CF81C-2D43-55A9-1A46-93BD8DDB8B03}"/>
                    </a:ext>
                  </a:extLst>
                </p:cNvPr>
                <p:cNvSpPr/>
                <p:nvPr/>
              </p:nvSpPr>
              <p:spPr>
                <a:xfrm>
                  <a:off x="10711542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A8D4594A-4EF2-F7C2-B11D-191B85FEBA66}"/>
                  </a:ext>
                </a:extLst>
              </p:cNvPr>
              <p:cNvSpPr txBox="1"/>
              <p:nvPr/>
            </p:nvSpPr>
            <p:spPr>
              <a:xfrm>
                <a:off x="629193" y="4164257"/>
                <a:ext cx="104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>
                    <a:latin typeface="Century Gothic" panose="020B0502020202020204" pitchFamily="34" charset="0"/>
                  </a:rPr>
                  <a:t>Center</a:t>
                </a: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BEC5F2DE-F0C3-D467-0112-25F02632BB47}"/>
                  </a:ext>
                </a:extLst>
              </p:cNvPr>
              <p:cNvSpPr txBox="1"/>
              <p:nvPr/>
            </p:nvSpPr>
            <p:spPr>
              <a:xfrm>
                <a:off x="2351030" y="4164254"/>
                <a:ext cx="104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2x2</a:t>
                </a:r>
              </a:p>
            </p:txBody>
          </p: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4CAF5CC8-E700-38BA-982D-2C514AD04958}"/>
                  </a:ext>
                </a:extLst>
              </p:cNvPr>
              <p:cNvSpPr txBox="1"/>
              <p:nvPr/>
            </p:nvSpPr>
            <p:spPr>
              <a:xfrm>
                <a:off x="4044847" y="4164254"/>
                <a:ext cx="104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3x3</a:t>
                </a: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EFD896A2-F821-5747-0D4F-DB1177965024}"/>
                  </a:ext>
                </a:extLst>
              </p:cNvPr>
              <p:cNvSpPr txBox="1"/>
              <p:nvPr/>
            </p:nvSpPr>
            <p:spPr>
              <a:xfrm>
                <a:off x="5563264" y="4164254"/>
                <a:ext cx="1463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Left-Right</a:t>
                </a:r>
              </a:p>
            </p:txBody>
          </p: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9FC4D6AF-9139-9B14-46E5-B6DD9FDD7A5A}"/>
                  </a:ext>
                </a:extLst>
              </p:cNvPr>
              <p:cNvSpPr txBox="1"/>
              <p:nvPr/>
            </p:nvSpPr>
            <p:spPr>
              <a:xfrm>
                <a:off x="7222245" y="4164254"/>
                <a:ext cx="1463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Up-Down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E7FC3335-F26F-F8A1-A3E6-FB8C151BF0A7}"/>
                  </a:ext>
                </a:extLst>
              </p:cNvPr>
              <p:cNvSpPr txBox="1"/>
              <p:nvPr/>
            </p:nvSpPr>
            <p:spPr>
              <a:xfrm>
                <a:off x="8490905" y="4164254"/>
                <a:ext cx="23136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Out-</a:t>
                </a:r>
                <a:r>
                  <a:rPr lang="de-DE" sz="2000" err="1">
                    <a:latin typeface="Century Gothic" panose="020B0502020202020204" pitchFamily="34" charset="0"/>
                  </a:rPr>
                  <a:t>InCenter</a:t>
                </a:r>
                <a:endParaRPr lang="de-DE"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78B9BC03-8A52-81B3-2CA7-5D743AFFFF74}"/>
                  </a:ext>
                </a:extLst>
              </p:cNvPr>
              <p:cNvSpPr txBox="1"/>
              <p:nvPr/>
            </p:nvSpPr>
            <p:spPr>
              <a:xfrm>
                <a:off x="10622137" y="4164254"/>
                <a:ext cx="1463325" cy="707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de-DE" sz="2000">
                    <a:latin typeface="Century Gothic"/>
                  </a:rPr>
                  <a:t>Out-InGrid</a:t>
                </a:r>
                <a:endParaRPr lang="de-DE" sz="20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" name="Sechseck 2">
              <a:extLst>
                <a:ext uri="{FF2B5EF4-FFF2-40B4-BE49-F238E27FC236}">
                  <a16:creationId xmlns:a16="http://schemas.microsoft.com/office/drawing/2014/main" id="{3628026A-DF27-630C-9BE9-0D50BD084EF1}"/>
                </a:ext>
              </a:extLst>
            </p:cNvPr>
            <p:cNvSpPr/>
            <p:nvPr/>
          </p:nvSpPr>
          <p:spPr>
            <a:xfrm>
              <a:off x="520396" y="3315647"/>
              <a:ext cx="830470" cy="715922"/>
            </a:xfrm>
            <a:prstGeom prst="hexagon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Gleichschenkliges Dreieck 4">
              <a:extLst>
                <a:ext uri="{FF2B5EF4-FFF2-40B4-BE49-F238E27FC236}">
                  <a16:creationId xmlns:a16="http://schemas.microsoft.com/office/drawing/2014/main" id="{2A65DE23-92B6-AE98-41D8-1871DC4296BF}"/>
                </a:ext>
              </a:extLst>
            </p:cNvPr>
            <p:cNvSpPr/>
            <p:nvPr/>
          </p:nvSpPr>
          <p:spPr>
            <a:xfrm rot="1680000">
              <a:off x="2166158" y="3104627"/>
              <a:ext cx="472483" cy="407313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Gleichschenkliges Dreieck 6">
              <a:extLst>
                <a:ext uri="{FF2B5EF4-FFF2-40B4-BE49-F238E27FC236}">
                  <a16:creationId xmlns:a16="http://schemas.microsoft.com/office/drawing/2014/main" id="{E7DE22C8-7584-D9DF-9132-AAC6390B2853}"/>
                </a:ext>
              </a:extLst>
            </p:cNvPr>
            <p:cNvSpPr/>
            <p:nvPr/>
          </p:nvSpPr>
          <p:spPr>
            <a:xfrm rot="17880000">
              <a:off x="2007104" y="3724989"/>
              <a:ext cx="472483" cy="407313"/>
            </a:xfrm>
            <a:prstGeom prst="triangl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62F9AFE-32F0-640B-8DD3-8F35AFE16B1C}"/>
                </a:ext>
              </a:extLst>
            </p:cNvPr>
            <p:cNvSpPr/>
            <p:nvPr/>
          </p:nvSpPr>
          <p:spPr>
            <a:xfrm>
              <a:off x="2720507" y="3114774"/>
              <a:ext cx="482482" cy="48248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173CD36-4AE1-EB80-0EC1-A2DE5515ADEB}"/>
                </a:ext>
              </a:extLst>
            </p:cNvPr>
            <p:cNvSpPr/>
            <p:nvPr/>
          </p:nvSpPr>
          <p:spPr>
            <a:xfrm>
              <a:off x="4137135" y="3544486"/>
              <a:ext cx="327477" cy="3274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Gleichschenkliges Dreieck 28">
              <a:extLst>
                <a:ext uri="{FF2B5EF4-FFF2-40B4-BE49-F238E27FC236}">
                  <a16:creationId xmlns:a16="http://schemas.microsoft.com/office/drawing/2014/main" id="{98E86F2E-AA5D-6EB6-8701-5280EE50B9CC}"/>
                </a:ext>
              </a:extLst>
            </p:cNvPr>
            <p:cNvSpPr/>
            <p:nvPr/>
          </p:nvSpPr>
          <p:spPr>
            <a:xfrm rot="1680000">
              <a:off x="3840081" y="3125599"/>
              <a:ext cx="334165" cy="288073"/>
            </a:xfrm>
            <a:prstGeom prst="triangle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aute 29">
              <a:extLst>
                <a:ext uri="{FF2B5EF4-FFF2-40B4-BE49-F238E27FC236}">
                  <a16:creationId xmlns:a16="http://schemas.microsoft.com/office/drawing/2014/main" id="{4EA08F03-8453-3884-2C81-CEE44E5D3B9B}"/>
                </a:ext>
              </a:extLst>
            </p:cNvPr>
            <p:cNvSpPr/>
            <p:nvPr/>
          </p:nvSpPr>
          <p:spPr>
            <a:xfrm>
              <a:off x="5503815" y="3448690"/>
              <a:ext cx="409205" cy="409205"/>
            </a:xfrm>
            <a:prstGeom prst="diamond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aute 30">
              <a:extLst>
                <a:ext uri="{FF2B5EF4-FFF2-40B4-BE49-F238E27FC236}">
                  <a16:creationId xmlns:a16="http://schemas.microsoft.com/office/drawing/2014/main" id="{CCB4ACF1-2B35-2AB7-42B8-8BA71DB1237B}"/>
                </a:ext>
              </a:extLst>
            </p:cNvPr>
            <p:cNvSpPr/>
            <p:nvPr/>
          </p:nvSpPr>
          <p:spPr>
            <a:xfrm>
              <a:off x="6066620" y="3397378"/>
              <a:ext cx="535042" cy="535042"/>
            </a:xfrm>
            <a:prstGeom prst="diamond">
              <a:avLst/>
            </a:prstGeom>
            <a:solidFill>
              <a:schemeClr val="bg2">
                <a:lumMod val="25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AA42251-F79A-EB42-E35E-D84FD382574F}"/>
                </a:ext>
              </a:extLst>
            </p:cNvPr>
            <p:cNvSpPr/>
            <p:nvPr/>
          </p:nvSpPr>
          <p:spPr>
            <a:xfrm>
              <a:off x="7569117" y="3169968"/>
              <a:ext cx="327477" cy="32747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98C48F51-FF27-A28F-C171-45831384D7C3}"/>
                </a:ext>
              </a:extLst>
            </p:cNvPr>
            <p:cNvSpPr/>
            <p:nvPr/>
          </p:nvSpPr>
          <p:spPr>
            <a:xfrm rot="1680000">
              <a:off x="7496613" y="3723911"/>
              <a:ext cx="472483" cy="407313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663170F-1B1D-B399-1E92-54546B7F7B10}"/>
                </a:ext>
              </a:extLst>
            </p:cNvPr>
            <p:cNvSpPr/>
            <p:nvPr/>
          </p:nvSpPr>
          <p:spPr>
            <a:xfrm>
              <a:off x="8988184" y="3214803"/>
              <a:ext cx="876977" cy="87697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aute 34">
              <a:extLst>
                <a:ext uri="{FF2B5EF4-FFF2-40B4-BE49-F238E27FC236}">
                  <a16:creationId xmlns:a16="http://schemas.microsoft.com/office/drawing/2014/main" id="{AF00967D-3003-B19C-9BFD-B57279E3B0BB}"/>
                </a:ext>
              </a:extLst>
            </p:cNvPr>
            <p:cNvSpPr/>
            <p:nvPr/>
          </p:nvSpPr>
          <p:spPr>
            <a:xfrm>
              <a:off x="9222069" y="3448688"/>
              <a:ext cx="409205" cy="409205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Gleichschenkliges Dreieck 35">
              <a:extLst>
                <a:ext uri="{FF2B5EF4-FFF2-40B4-BE49-F238E27FC236}">
                  <a16:creationId xmlns:a16="http://schemas.microsoft.com/office/drawing/2014/main" id="{39BD5C77-FBCF-799E-F996-0369674C0B57}"/>
                </a:ext>
              </a:extLst>
            </p:cNvPr>
            <p:cNvSpPr/>
            <p:nvPr/>
          </p:nvSpPr>
          <p:spPr>
            <a:xfrm rot="1680000">
              <a:off x="10731049" y="3117397"/>
              <a:ext cx="990846" cy="854178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E9E21D3-D511-122C-6182-83FA31F2373C}"/>
                </a:ext>
              </a:extLst>
            </p:cNvPr>
            <p:cNvSpPr/>
            <p:nvPr/>
          </p:nvSpPr>
          <p:spPr>
            <a:xfrm>
              <a:off x="11178723" y="3422179"/>
              <a:ext cx="175077" cy="1750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A7546F6-5E88-D9E4-6F49-6D17A85811CF}"/>
                </a:ext>
              </a:extLst>
            </p:cNvPr>
            <p:cNvSpPr/>
            <p:nvPr/>
          </p:nvSpPr>
          <p:spPr>
            <a:xfrm>
              <a:off x="11184819" y="3728197"/>
              <a:ext cx="175077" cy="1750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4868395-B3C1-E842-C66B-5FDE95114F00}"/>
                </a:ext>
              </a:extLst>
            </p:cNvPr>
            <p:cNvSpPr/>
            <p:nvPr/>
          </p:nvSpPr>
          <p:spPr>
            <a:xfrm>
              <a:off x="10942197" y="3580676"/>
              <a:ext cx="175077" cy="1750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7" name="Textfeld 9">
            <a:extLst>
              <a:ext uri="{FF2B5EF4-FFF2-40B4-BE49-F238E27FC236}">
                <a16:creationId xmlns:a16="http://schemas.microsoft.com/office/drawing/2014/main" id="{EB1F0EE8-4306-27C8-DD1B-7192AFDAACA1}"/>
              </a:ext>
            </a:extLst>
          </p:cNvPr>
          <p:cNvSpPr txBox="1"/>
          <p:nvPr/>
        </p:nvSpPr>
        <p:spPr>
          <a:xfrm>
            <a:off x="122689" y="5625353"/>
            <a:ext cx="11878491" cy="10618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1050" dirty="0">
              <a:solidFill>
                <a:schemeClr val="bg1">
                  <a:lumMod val="49000"/>
                </a:schemeClr>
              </a:solidFill>
              <a:latin typeface="Century Gothic"/>
            </a:endParaRPr>
          </a:p>
          <a:p>
            <a:r>
              <a:rPr lang="de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RAVEN-F: 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Benny, Y., Pekar, N., &amp; Wolf, L. (2021). Scale-localized abstract reasoning. In </a:t>
            </a:r>
            <a:r>
              <a:rPr lang="en-DE" sz="1050" i="1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Proceedings of the IEEE/CVF conference on computer vision and pattern recognition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(pp. 12557-12565).</a:t>
            </a:r>
            <a:endParaRPr lang="en-GB" sz="1050" dirty="0">
              <a:solidFill>
                <a:schemeClr val="bg1">
                  <a:lumMod val="49000"/>
                </a:schemeClr>
              </a:solidFill>
              <a:latin typeface="Century Gothic"/>
            </a:endParaRPr>
          </a:p>
          <a:p>
            <a:r>
              <a:rPr lang="de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Dataset Generation </a:t>
            </a:r>
            <a:r>
              <a:rPr lang="de-DE" sz="1050" dirty="0" err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with</a:t>
            </a:r>
            <a:r>
              <a:rPr lang="de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: 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Langer, J. (2024). </a:t>
            </a:r>
            <a:r>
              <a:rPr lang="en-DE" sz="1050" i="1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RAVEN_FAIR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[Source code]. GitHub. 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https://github.com/johannes-langer/RAVEN_FAIR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(</a:t>
            </a:r>
            <a:r>
              <a:rPr lang="en-GB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Forked from 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Y. Benny, 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https://github.com/yanivbenny/RAVEN_FAIR</a:t>
            </a:r>
            <a:r>
              <a:rPr lang="en-DE" sz="1050" dirty="0">
                <a:solidFill>
                  <a:schemeClr val="bg1">
                    <a:lumMod val="49000"/>
                  </a:schemeClr>
                </a:solidFill>
                <a:latin typeface="Century Gothic"/>
              </a:rPr>
              <a:t>)</a:t>
            </a:r>
          </a:p>
          <a:p>
            <a:endParaRPr lang="de-DE" sz="1050" dirty="0">
              <a:solidFill>
                <a:schemeClr val="bg1">
                  <a:lumMod val="49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51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B3854-9B19-345F-1956-21C0DC7C6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5F12B-3E67-D357-2CC8-A5B141067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 FCNN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D188D-1A6D-3A64-296D-88B600B92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 err="1">
                <a:latin typeface="Century Gothic"/>
                <a:cs typeface="Arial"/>
                <a:sym typeface="Wingdings" panose="05000000000000000000" pitchFamily="2" charset="2"/>
              </a:rPr>
              <a:t>Supplied</a:t>
            </a: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dirty="0" err="1">
                <a:latin typeface="Century Gothic"/>
                <a:cs typeface="Arial"/>
                <a:sym typeface="Wingdings" panose="05000000000000000000" pitchFamily="2" charset="2"/>
              </a:rPr>
              <a:t>with</a:t>
            </a: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 959 </a:t>
            </a:r>
            <a:r>
              <a:rPr lang="de-DE" dirty="0" err="1">
                <a:latin typeface="Century Gothic"/>
                <a:cs typeface="Arial"/>
                <a:sym typeface="Wingdings" panose="05000000000000000000" pitchFamily="2" charset="2"/>
              </a:rPr>
              <a:t>points</a:t>
            </a: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 per </a:t>
            </a:r>
            <a:r>
              <a:rPr lang="de-DE" dirty="0" err="1">
                <a:latin typeface="Century Gothic"/>
                <a:cs typeface="Arial"/>
                <a:sym typeface="Wingdings" panose="05000000000000000000" pitchFamily="2" charset="2"/>
              </a:rPr>
              <a:t>class</a:t>
            </a: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Recognizes the structural organization of the problem </a:t>
            </a:r>
          </a:p>
          <a:p>
            <a:r>
              <a:rPr lang="en-US" dirty="0">
                <a:latin typeface="Century Gothic" panose="020B0502020202020204" pitchFamily="34" charset="0"/>
              </a:rPr>
              <a:t>Extracts object position information</a:t>
            </a: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 </a:t>
            </a:r>
            <a:r>
              <a:rPr lang="de-DE" dirty="0" err="1">
                <a:latin typeface="Century Gothic"/>
                <a:cs typeface="Arial"/>
              </a:rPr>
              <a:t>Build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to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categorize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dataset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into</a:t>
            </a:r>
            <a:r>
              <a:rPr lang="de-DE" dirty="0">
                <a:latin typeface="Century Gothic"/>
                <a:cs typeface="Arial"/>
              </a:rPr>
              <a:t> 1 </a:t>
            </a:r>
            <a:r>
              <a:rPr lang="de-DE" dirty="0" err="1">
                <a:latin typeface="Century Gothic"/>
                <a:cs typeface="Arial"/>
              </a:rPr>
              <a:t>of</a:t>
            </a:r>
            <a:r>
              <a:rPr lang="de-DE" dirty="0">
                <a:latin typeface="Century Gothic"/>
                <a:cs typeface="Arial"/>
              </a:rPr>
              <a:t> 7 </a:t>
            </a:r>
            <a:r>
              <a:rPr lang="de-DE" dirty="0" err="1">
                <a:latin typeface="Century Gothic"/>
                <a:cs typeface="Arial"/>
              </a:rPr>
              <a:t>classes</a:t>
            </a:r>
            <a:endParaRPr lang="de-DE" dirty="0">
              <a:latin typeface="Century Gothic"/>
              <a:cs typeface="Arial"/>
            </a:endParaRPr>
          </a:p>
          <a:p>
            <a:r>
              <a:rPr lang="de-DE" dirty="0">
                <a:latin typeface="Century Gothic"/>
                <a:cs typeface="Arial"/>
              </a:rPr>
              <a:t>5 Layers: 16 </a:t>
            </a: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</a:t>
            </a:r>
            <a:r>
              <a:rPr lang="de-DE" dirty="0">
                <a:latin typeface="Century Gothic"/>
                <a:cs typeface="Arial"/>
              </a:rPr>
              <a:t> 32 </a:t>
            </a: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</a:t>
            </a:r>
            <a:r>
              <a:rPr lang="de-DE" dirty="0">
                <a:latin typeface="Century Gothic"/>
                <a:cs typeface="Arial"/>
              </a:rPr>
              <a:t> 64 </a:t>
            </a:r>
            <a:r>
              <a:rPr lang="de-DE" dirty="0">
                <a:latin typeface="Century Gothic"/>
                <a:cs typeface="Arial"/>
                <a:sym typeface="Wingdings" panose="05000000000000000000" pitchFamily="2" charset="2"/>
              </a:rPr>
              <a:t></a:t>
            </a:r>
            <a:r>
              <a:rPr lang="de-DE" dirty="0">
                <a:latin typeface="Century Gothic"/>
                <a:cs typeface="Arial"/>
              </a:rPr>
              <a:t> 128 </a:t>
            </a:r>
            <a:r>
              <a:rPr lang="de-DE" dirty="0" err="1">
                <a:latin typeface="Century Gothic"/>
                <a:cs typeface="Arial"/>
              </a:rPr>
              <a:t>dimensions</a:t>
            </a:r>
            <a:r>
              <a:rPr lang="de-DE" dirty="0">
                <a:latin typeface="Century Gothic"/>
                <a:cs typeface="Arial"/>
              </a:rPr>
              <a:t> and </a:t>
            </a:r>
            <a:r>
              <a:rPr lang="de-DE" dirty="0" err="1">
                <a:latin typeface="Century Gothic"/>
                <a:cs typeface="Arial"/>
              </a:rPr>
              <a:t>feedforward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layer</a:t>
            </a:r>
            <a:endParaRPr lang="de-DE" dirty="0">
              <a:latin typeface="Century Gothic"/>
              <a:cs typeface="Arial"/>
            </a:endParaRPr>
          </a:p>
          <a:p>
            <a:r>
              <a:rPr lang="de-DE" dirty="0" err="1">
                <a:latin typeface="Century Gothic"/>
                <a:cs typeface="Arial"/>
              </a:rPr>
              <a:t>Confirmed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Accuracy</a:t>
            </a:r>
            <a:r>
              <a:rPr lang="de-DE" dirty="0">
                <a:latin typeface="Century Gothic"/>
                <a:cs typeface="Arial"/>
              </a:rPr>
              <a:t>: 100%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8867F7-D4B7-9EC8-6E88-6DB310034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10EE8C0-0BC6-401D-DD9F-DE119CE8D614}"/>
              </a:ext>
            </a:extLst>
          </p:cNvPr>
          <p:cNvSpPr txBox="1"/>
          <p:nvPr/>
        </p:nvSpPr>
        <p:spPr>
          <a:xfrm>
            <a:off x="148045" y="5954805"/>
            <a:ext cx="11834949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 Model for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/>
              </a:rPr>
              <a:t> </a:t>
            </a:r>
            <a:r>
              <a:rPr lang="de-DE" sz="1050" err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Computation</a:t>
            </a:r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, 15(5), 1703–1724. </a:t>
            </a:r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https://doi.org/10.1007/S12559-023-10154-3</a:t>
            </a:r>
            <a:endParaRPr lang="de-DE">
              <a:solidFill>
                <a:schemeClr val="bg1">
                  <a:lumMod val="49000"/>
                </a:schemeClr>
              </a:solidFill>
              <a:latin typeface="Century Gothic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Jonathan Long, Evan Shelhamer, Trevor Darrell (2014). Fully </a:t>
            </a:r>
            <a:r>
              <a:rPr lang="de-DE" sz="1050" err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Convolutional</a:t>
            </a:r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Networks for </a:t>
            </a:r>
            <a:r>
              <a:rPr lang="de-DE" sz="1050" err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Semantic</a:t>
            </a:r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Segmentation.</a:t>
            </a:r>
          </a:p>
          <a:p>
            <a:endParaRPr lang="de-DE" sz="1050"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919543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77FCE-46A4-C126-1FD5-65B90CFD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F2184-EFBB-DC2F-09A8-B670A01BF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 </a:t>
            </a:r>
            <a:r>
              <a:rPr lang="de-DE" sz="4800" err="1">
                <a:latin typeface="Century Gothic"/>
              </a:rPr>
              <a:t>sVAE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6727A5-11FE-15CB-3BD7-AEBB6AA3E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2002227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Century Gothic" panose="020B0502020202020204" pitchFamily="34" charset="0"/>
                <a:cs typeface="Arial" panose="020B0604020202020204" pitchFamily="34" charset="0"/>
              </a:rPr>
              <a:t>- extends </a:t>
            </a:r>
            <a:r>
              <a:rPr lang="el-GR">
                <a:latin typeface="Century Gothic" panose="020B0502020202020204" pitchFamily="34" charset="0"/>
                <a:cs typeface="Arial" panose="020B0604020202020204" pitchFamily="34" charset="0"/>
              </a:rPr>
              <a:t>β</a:t>
            </a:r>
            <a:r>
              <a:rPr lang="en-GB">
                <a:latin typeface="Century Gothic" panose="020B0502020202020204" pitchFamily="34" charset="0"/>
                <a:cs typeface="Arial" panose="020B0604020202020204" pitchFamily="34" charset="0"/>
              </a:rPr>
              <a:t>-VAE (tries to disentangle features) via </a:t>
            </a:r>
            <a:r>
              <a:rPr lang="en-GB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supervised bottleneck</a:t>
            </a:r>
            <a:endParaRPr lang="de-DE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One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for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every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Problem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class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(2x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for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O-IC      , O-IG      )</a:t>
            </a:r>
          </a:p>
          <a:p>
            <a:pPr>
              <a:buFontTx/>
              <a:buChar char="-"/>
            </a:pP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8628F6-EA77-57E9-0AA1-87C5654A5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348EC66-5706-6428-B768-E7B75BF8B3ED}"/>
              </a:ext>
            </a:extLst>
          </p:cNvPr>
          <p:cNvSpPr txBox="1"/>
          <p:nvPr/>
        </p:nvSpPr>
        <p:spPr>
          <a:xfrm>
            <a:off x="148045" y="6049147"/>
            <a:ext cx="118784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Irina Higgins, Loïc Matthey, Arka Pal, Christopher P. Burgess, Xavier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Glorot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Matthew M.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Botvinick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Shakir Mohamed, Alexander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Lerchner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: beta-VAE: Learning Basic Visual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Concepts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with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a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Constrained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Variational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Framework. ICLR (Poster) 2017</a:t>
            </a:r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7EF0EA3D-EFD6-758A-8667-95CD931DF71C}"/>
              </a:ext>
            </a:extLst>
          </p:cNvPr>
          <p:cNvSpPr/>
          <p:nvPr/>
        </p:nvSpPr>
        <p:spPr>
          <a:xfrm>
            <a:off x="1647161" y="4300103"/>
            <a:ext cx="638551" cy="6385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Gleichschenkliges Dreieck 7">
            <a:extLst>
              <a:ext uri="{FF2B5EF4-FFF2-40B4-BE49-F238E27FC236}">
                <a16:creationId xmlns:a16="http://schemas.microsoft.com/office/drawing/2014/main" id="{74646A73-67AA-6899-D84D-450ABE3D57C4}"/>
              </a:ext>
            </a:extLst>
          </p:cNvPr>
          <p:cNvSpPr/>
          <p:nvPr/>
        </p:nvSpPr>
        <p:spPr>
          <a:xfrm rot="1680000">
            <a:off x="1720519" y="4328805"/>
            <a:ext cx="239448" cy="20642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B26A4BF-C421-1430-A2D5-5AC45478C022}"/>
              </a:ext>
            </a:extLst>
          </p:cNvPr>
          <p:cNvSpPr/>
          <p:nvPr/>
        </p:nvSpPr>
        <p:spPr>
          <a:xfrm>
            <a:off x="2001456" y="4333948"/>
            <a:ext cx="244515" cy="244515"/>
          </a:xfrm>
          <a:prstGeom prst="ellipse">
            <a:avLst/>
          </a:prstGeom>
          <a:solidFill>
            <a:schemeClr val="bg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B0E2E07F-D731-F273-B2BC-9522B79486C3}"/>
              </a:ext>
            </a:extLst>
          </p:cNvPr>
          <p:cNvSpPr/>
          <p:nvPr/>
        </p:nvSpPr>
        <p:spPr>
          <a:xfrm rot="17880000">
            <a:off x="1639913" y="4643196"/>
            <a:ext cx="239448" cy="206421"/>
          </a:xfrm>
          <a:prstGeom prst="triangle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29A39A2C-FD5A-BA2F-9890-6F5BF651A33C}"/>
              </a:ext>
            </a:extLst>
          </p:cNvPr>
          <p:cNvCxnSpPr/>
          <p:nvPr/>
        </p:nvCxnSpPr>
        <p:spPr>
          <a:xfrm>
            <a:off x="2361031" y="4622550"/>
            <a:ext cx="322369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E592638D-BFAC-F570-99B6-24469A671BE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14475" y="3805586"/>
            <a:ext cx="280712" cy="64396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9F2A16C-4B82-81D3-3892-F6BC8CC40911}"/>
              </a:ext>
            </a:extLst>
          </p:cNvPr>
          <p:cNvGrpSpPr/>
          <p:nvPr/>
        </p:nvGrpSpPr>
        <p:grpSpPr>
          <a:xfrm>
            <a:off x="2790483" y="3705569"/>
            <a:ext cx="2133579" cy="1821331"/>
            <a:chOff x="3068225" y="1851489"/>
            <a:chExt cx="4210025" cy="3600000"/>
          </a:xfrm>
        </p:grpSpPr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282664E8-B1C9-53E7-9DC3-45046C2908AB}"/>
                </a:ext>
              </a:extLst>
            </p:cNvPr>
            <p:cNvCxnSpPr>
              <a:cxnSpLocks/>
              <a:stCxn id="36" idx="3"/>
              <a:endCxn id="43" idx="1"/>
            </p:cNvCxnSpPr>
            <p:nvPr/>
          </p:nvCxnSpPr>
          <p:spPr>
            <a:xfrm flipV="1">
              <a:off x="6666035" y="3650995"/>
              <a:ext cx="252215" cy="494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mit Pfeil 36">
              <a:extLst>
                <a:ext uri="{FF2B5EF4-FFF2-40B4-BE49-F238E27FC236}">
                  <a16:creationId xmlns:a16="http://schemas.microsoft.com/office/drawing/2014/main" id="{F85345E9-1DF1-4350-E86E-E469ABE71FE8}"/>
                </a:ext>
              </a:extLst>
            </p:cNvPr>
            <p:cNvCxnSpPr>
              <a:cxnSpLocks/>
              <a:stCxn id="32" idx="3"/>
              <a:endCxn id="36" idx="1"/>
            </p:cNvCxnSpPr>
            <p:nvPr/>
          </p:nvCxnSpPr>
          <p:spPr>
            <a:xfrm>
              <a:off x="6018250" y="3651489"/>
              <a:ext cx="28778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22FEAC40-8EEF-58E2-0DD7-84547BB18350}"/>
                </a:ext>
              </a:extLst>
            </p:cNvPr>
            <p:cNvCxnSpPr>
              <a:cxnSpLocks/>
              <a:stCxn id="22" idx="3"/>
              <a:endCxn id="32" idx="1"/>
            </p:cNvCxnSpPr>
            <p:nvPr/>
          </p:nvCxnSpPr>
          <p:spPr>
            <a:xfrm>
              <a:off x="5368564" y="3651489"/>
              <a:ext cx="289686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57C07DFF-6EC7-B79D-8F05-D0F2FA204478}"/>
                </a:ext>
              </a:extLst>
            </p:cNvPr>
            <p:cNvCxnSpPr>
              <a:cxnSpLocks/>
              <a:stCxn id="21" idx="3"/>
              <a:endCxn id="22" idx="1"/>
            </p:cNvCxnSpPr>
            <p:nvPr/>
          </p:nvCxnSpPr>
          <p:spPr>
            <a:xfrm>
              <a:off x="4725692" y="3651489"/>
              <a:ext cx="28287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mit Pfeil 25">
              <a:extLst>
                <a:ext uri="{FF2B5EF4-FFF2-40B4-BE49-F238E27FC236}">
                  <a16:creationId xmlns:a16="http://schemas.microsoft.com/office/drawing/2014/main" id="{B60BF49E-26AE-4352-C444-C859992F3A3D}"/>
                </a:ext>
              </a:extLst>
            </p:cNvPr>
            <p:cNvCxnSpPr>
              <a:cxnSpLocks/>
              <a:stCxn id="20" idx="3"/>
              <a:endCxn id="21" idx="1"/>
            </p:cNvCxnSpPr>
            <p:nvPr/>
          </p:nvCxnSpPr>
          <p:spPr>
            <a:xfrm>
              <a:off x="4077907" y="3651489"/>
              <a:ext cx="28778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mit Pfeil 22">
              <a:extLst>
                <a:ext uri="{FF2B5EF4-FFF2-40B4-BE49-F238E27FC236}">
                  <a16:creationId xmlns:a16="http://schemas.microsoft.com/office/drawing/2014/main" id="{AE666D54-DE42-6B28-D5FA-1B708259DE5B}"/>
                </a:ext>
              </a:extLst>
            </p:cNvPr>
            <p:cNvCxnSpPr>
              <a:cxnSpLocks/>
              <a:stCxn id="14" idx="3"/>
              <a:endCxn id="20" idx="1"/>
            </p:cNvCxnSpPr>
            <p:nvPr/>
          </p:nvCxnSpPr>
          <p:spPr>
            <a:xfrm flipV="1">
              <a:off x="3428225" y="3651489"/>
              <a:ext cx="289682" cy="170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23D7FF08-B164-44CF-825E-E03483FACFB9}"/>
                </a:ext>
              </a:extLst>
            </p:cNvPr>
            <p:cNvSpPr/>
            <p:nvPr/>
          </p:nvSpPr>
          <p:spPr>
            <a:xfrm>
              <a:off x="3068225" y="2267189"/>
              <a:ext cx="360000" cy="2772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6A747ED-12C1-50A6-44B4-B321F7B0EAD9}"/>
                </a:ext>
              </a:extLst>
            </p:cNvPr>
            <p:cNvSpPr/>
            <p:nvPr/>
          </p:nvSpPr>
          <p:spPr>
            <a:xfrm>
              <a:off x="3717907" y="2404089"/>
              <a:ext cx="360000" cy="249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07E28F78-0842-9617-1A89-F3BFF006B3D9}"/>
                </a:ext>
              </a:extLst>
            </p:cNvPr>
            <p:cNvSpPr/>
            <p:nvPr/>
          </p:nvSpPr>
          <p:spPr>
            <a:xfrm>
              <a:off x="4365692" y="2542689"/>
              <a:ext cx="360000" cy="22176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0417897C-3C7C-8AAE-F02F-73D00F913DFD}"/>
                </a:ext>
              </a:extLst>
            </p:cNvPr>
            <p:cNvSpPr/>
            <p:nvPr/>
          </p:nvSpPr>
          <p:spPr>
            <a:xfrm>
              <a:off x="5008564" y="2681289"/>
              <a:ext cx="360000" cy="19404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0A3A16B0-F087-A23E-A2C5-4ABD8C7D1EB1}"/>
                </a:ext>
              </a:extLst>
            </p:cNvPr>
            <p:cNvSpPr/>
            <p:nvPr/>
          </p:nvSpPr>
          <p:spPr>
            <a:xfrm>
              <a:off x="5658250" y="2819889"/>
              <a:ext cx="360000" cy="16632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4166676-1EFD-68F7-A688-7302CC1CDED3}"/>
                </a:ext>
              </a:extLst>
            </p:cNvPr>
            <p:cNvSpPr/>
            <p:nvPr/>
          </p:nvSpPr>
          <p:spPr>
            <a:xfrm>
              <a:off x="6306035" y="1851489"/>
              <a:ext cx="360000" cy="3600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64CFF611-1521-5D71-33D9-2BA4629EDA6A}"/>
                </a:ext>
              </a:extLst>
            </p:cNvPr>
            <p:cNvSpPr/>
            <p:nvPr/>
          </p:nvSpPr>
          <p:spPr>
            <a:xfrm>
              <a:off x="6918250" y="2957995"/>
              <a:ext cx="360000" cy="13860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594DC677-1907-43AF-274B-183D82E2445E}"/>
              </a:ext>
            </a:extLst>
          </p:cNvPr>
          <p:cNvGrpSpPr/>
          <p:nvPr/>
        </p:nvGrpSpPr>
        <p:grpSpPr>
          <a:xfrm>
            <a:off x="5536290" y="3694959"/>
            <a:ext cx="147851" cy="1331560"/>
            <a:chOff x="9640383" y="2080956"/>
            <a:chExt cx="291743" cy="2627458"/>
          </a:xfrm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0C436669-7D05-657B-2AFA-6D6BCF769D19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F09114D6-F51D-D89C-C914-2DE2FA83175B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A2909687-80E6-2F01-0AD2-84F82EF13BC2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8CE98DFE-0AE9-CB21-298D-235A4C28BA41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AEB2CD0D-2541-174E-F32E-B5EF1FD87E99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A606CFE9-042D-69B9-EBA6-EB2F9C90658B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881F8ED-A82A-6B3F-16AC-2CDA6D983BE7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DBAC05B2-8DA7-7AAA-FC57-D27DC762CDDB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3B3BA093-D44B-9469-2A16-5096042BD69C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7B82FA31-EA5D-783E-1A4B-88060B3C4038}"/>
              </a:ext>
            </a:extLst>
          </p:cNvPr>
          <p:cNvGrpSpPr/>
          <p:nvPr/>
        </p:nvGrpSpPr>
        <p:grpSpPr>
          <a:xfrm>
            <a:off x="5978839" y="3694959"/>
            <a:ext cx="147851" cy="1331560"/>
            <a:chOff x="9640383" y="2080956"/>
            <a:chExt cx="291743" cy="2627458"/>
          </a:xfrm>
          <a:solidFill>
            <a:srgbClr val="00B050"/>
          </a:solidFill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0BEC7EEA-D7BD-2D4E-FD2E-2ABA0FB4CD8E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D4A68E7A-96B0-CAE5-BD4E-18602C923E82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2776B1F7-85A1-2C73-B296-B0E2A33A5E2D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43830A20-0C11-1CAA-B255-B8CCE963613A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14D48678-F78C-1CEF-FC45-B58DAD44DB1B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52EC47B2-C7DC-80B1-63D9-A01DF79AFC9B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837D721F-B048-01C9-718B-13EA79E38CA7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998735CC-595B-7510-1A50-4425C307CC45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E5667908-3F68-311F-5CDF-C8F94A2ADBE2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BFC77B33-448E-4934-D326-DFB3B86BA291}"/>
              </a:ext>
            </a:extLst>
          </p:cNvPr>
          <p:cNvGrpSpPr/>
          <p:nvPr/>
        </p:nvGrpSpPr>
        <p:grpSpPr>
          <a:xfrm>
            <a:off x="5757562" y="3695423"/>
            <a:ext cx="147851" cy="1331560"/>
            <a:chOff x="9640383" y="2080956"/>
            <a:chExt cx="291743" cy="2627458"/>
          </a:xfrm>
          <a:solidFill>
            <a:schemeClr val="accent4"/>
          </a:solidFill>
        </p:grpSpPr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39F2D9FA-1DED-5ADE-EA21-47B4F58E39A8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12A02C39-1D14-F2A0-96A2-33A7D889A318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3EC388D-A105-A803-8465-1C54E31EBA60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CDB4437D-DA2C-32EB-28FA-AE04724ED098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EA09F35E-745C-835D-2BB1-FE8955482E48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2F0F93D4-CC2E-560A-5D08-F4F735D05AE2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4547BBBD-2768-71AF-9300-A5F66EC4E451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4DA7EBA-4A89-7979-EAC7-5350027C0D30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250402D4-9A73-058F-1515-6BE9CEFAEEE1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008EA196-7231-12B1-F905-A98A1DBE031C}"/>
              </a:ext>
            </a:extLst>
          </p:cNvPr>
          <p:cNvGrpSpPr/>
          <p:nvPr/>
        </p:nvGrpSpPr>
        <p:grpSpPr>
          <a:xfrm>
            <a:off x="6211310" y="3695423"/>
            <a:ext cx="147851" cy="1331560"/>
            <a:chOff x="9640383" y="2080956"/>
            <a:chExt cx="291743" cy="2627458"/>
          </a:xfrm>
          <a:solidFill>
            <a:schemeClr val="bg1">
              <a:lumMod val="65000"/>
            </a:schemeClr>
          </a:solidFill>
        </p:grpSpPr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BA595908-1F85-821A-138D-B0ACED1A5201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5D343AD3-AC2B-53D9-8F7B-77C5FDC831E2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5C90FB88-AE23-97F2-AA3F-944669691A12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6D9F67EA-B18B-B5D1-F548-A39ADBC52A9A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0F05E114-B14D-B718-992C-120B6E1FC760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0D476F00-CEEE-1C72-BCFE-B7C9D59D13E5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052F7CBF-E43D-0645-3B78-FA616FA0FD50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86769B80-2E6A-DAC9-22B4-A9B20CF59FC9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BDABEA3B-08C4-08DE-EFF2-28748C551893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9A880F6C-7C68-D58D-47AE-BA80A45FE960}"/>
              </a:ext>
            </a:extLst>
          </p:cNvPr>
          <p:cNvGrpSpPr/>
          <p:nvPr/>
        </p:nvGrpSpPr>
        <p:grpSpPr>
          <a:xfrm>
            <a:off x="7339252" y="3959476"/>
            <a:ext cx="2848990" cy="1394844"/>
            <a:chOff x="9432091" y="4008842"/>
            <a:chExt cx="2848990" cy="1394844"/>
          </a:xfrm>
        </p:grpSpPr>
        <p:sp>
          <p:nvSpPr>
            <p:cNvPr id="131" name="Rechteck 13">
              <a:extLst>
                <a:ext uri="{FF2B5EF4-FFF2-40B4-BE49-F238E27FC236}">
                  <a16:creationId xmlns:a16="http://schemas.microsoft.com/office/drawing/2014/main" id="{D38E6294-9F90-EE9A-4C15-0E5403BE550E}"/>
                </a:ext>
              </a:extLst>
            </p:cNvPr>
            <p:cNvSpPr/>
            <p:nvPr/>
          </p:nvSpPr>
          <p:spPr>
            <a:xfrm flipH="1">
              <a:off x="11359299" y="4169908"/>
              <a:ext cx="139484" cy="107403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Rechteck 19">
              <a:extLst>
                <a:ext uri="{FF2B5EF4-FFF2-40B4-BE49-F238E27FC236}">
                  <a16:creationId xmlns:a16="http://schemas.microsoft.com/office/drawing/2014/main" id="{E5615C98-F381-E5C0-B897-0318091C3BC0}"/>
                </a:ext>
              </a:extLst>
            </p:cNvPr>
            <p:cNvSpPr/>
            <p:nvPr/>
          </p:nvSpPr>
          <p:spPr>
            <a:xfrm flipH="1">
              <a:off x="11107575" y="4222951"/>
              <a:ext cx="139484" cy="96662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Rechteck 20">
              <a:extLst>
                <a:ext uri="{FF2B5EF4-FFF2-40B4-BE49-F238E27FC236}">
                  <a16:creationId xmlns:a16="http://schemas.microsoft.com/office/drawing/2014/main" id="{36E48BF6-70D9-F831-FD86-3FD629CE6767}"/>
                </a:ext>
              </a:extLst>
            </p:cNvPr>
            <p:cNvSpPr/>
            <p:nvPr/>
          </p:nvSpPr>
          <p:spPr>
            <a:xfrm flipH="1">
              <a:off x="10856586" y="4276652"/>
              <a:ext cx="139484" cy="8592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Rechteck 21">
              <a:extLst>
                <a:ext uri="{FF2B5EF4-FFF2-40B4-BE49-F238E27FC236}">
                  <a16:creationId xmlns:a16="http://schemas.microsoft.com/office/drawing/2014/main" id="{2BAFB72A-8AA2-CD14-5790-074B2A2684AE}"/>
                </a:ext>
              </a:extLst>
            </p:cNvPr>
            <p:cNvSpPr/>
            <p:nvPr/>
          </p:nvSpPr>
          <p:spPr>
            <a:xfrm flipH="1">
              <a:off x="10607501" y="4330354"/>
              <a:ext cx="139484" cy="75182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Rechteck 31">
              <a:extLst>
                <a:ext uri="{FF2B5EF4-FFF2-40B4-BE49-F238E27FC236}">
                  <a16:creationId xmlns:a16="http://schemas.microsoft.com/office/drawing/2014/main" id="{DC1190E6-FFA5-BE2A-28DA-494EF6AED0F3}"/>
                </a:ext>
              </a:extLst>
            </p:cNvPr>
            <p:cNvSpPr/>
            <p:nvPr/>
          </p:nvSpPr>
          <p:spPr>
            <a:xfrm flipH="1">
              <a:off x="10355776" y="4384055"/>
              <a:ext cx="139484" cy="64441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Rechteck 35">
              <a:extLst>
                <a:ext uri="{FF2B5EF4-FFF2-40B4-BE49-F238E27FC236}">
                  <a16:creationId xmlns:a16="http://schemas.microsoft.com/office/drawing/2014/main" id="{FFCE3204-904F-FCA1-5F9F-CD0CF47F9F53}"/>
                </a:ext>
              </a:extLst>
            </p:cNvPr>
            <p:cNvSpPr/>
            <p:nvPr/>
          </p:nvSpPr>
          <p:spPr>
            <a:xfrm flipH="1">
              <a:off x="10104788" y="4008842"/>
              <a:ext cx="139484" cy="139484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Rechteck 42">
              <a:extLst>
                <a:ext uri="{FF2B5EF4-FFF2-40B4-BE49-F238E27FC236}">
                  <a16:creationId xmlns:a16="http://schemas.microsoft.com/office/drawing/2014/main" id="{4558A508-98CB-A72C-764D-D71C9E10F883}"/>
                </a:ext>
              </a:extLst>
            </p:cNvPr>
            <p:cNvSpPr/>
            <p:nvPr/>
          </p:nvSpPr>
          <p:spPr>
            <a:xfrm flipH="1">
              <a:off x="9867581" y="4437565"/>
              <a:ext cx="139484" cy="5370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DB18A75-1255-F825-3CAF-2127FE7DB47D}"/>
                </a:ext>
              </a:extLst>
            </p:cNvPr>
            <p:cNvSpPr txBox="1"/>
            <p:nvPr/>
          </p:nvSpPr>
          <p:spPr>
            <a:xfrm>
              <a:off x="9432091" y="4173915"/>
              <a:ext cx="28489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/>
                <a:t>(           )      </a:t>
              </a:r>
              <a:endParaRPr lang="en-DE" sz="6000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975A620-CCB8-67A2-6135-8E2DF5BD23B9}"/>
              </a:ext>
            </a:extLst>
          </p:cNvPr>
          <p:cNvSpPr/>
          <p:nvPr/>
        </p:nvSpPr>
        <p:spPr>
          <a:xfrm>
            <a:off x="7257153" y="3588315"/>
            <a:ext cx="2654502" cy="2002227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660B9F4C-3F58-78B7-6A95-E88D965F0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705" y="2424715"/>
            <a:ext cx="497780" cy="494669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3436AE01-E54A-AC99-072E-249DC383F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741" y="2412803"/>
            <a:ext cx="498501" cy="51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00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C81C5-3392-51E0-B679-A454D463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029F6B-AF13-E3BE-5F41-0F6EC4B1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Reconstruction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34C008A-DC4C-F73B-03EE-037FF689D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A6539C7-368F-C024-D7B6-EA14E6318D49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5A74E7E-671B-8262-6E3A-53F86D800A7D}"/>
              </a:ext>
            </a:extLst>
          </p:cNvPr>
          <p:cNvGrpSpPr/>
          <p:nvPr/>
        </p:nvGrpSpPr>
        <p:grpSpPr>
          <a:xfrm>
            <a:off x="2108443" y="2433922"/>
            <a:ext cx="7957694" cy="3236774"/>
            <a:chOff x="1336497" y="1750871"/>
            <a:chExt cx="8909902" cy="3624082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AC4C09C9-C399-39B6-C1D1-EF56F4B1B320}"/>
                </a:ext>
              </a:extLst>
            </p:cNvPr>
            <p:cNvGrpSpPr/>
            <p:nvPr/>
          </p:nvGrpSpPr>
          <p:grpSpPr>
            <a:xfrm flipH="1">
              <a:off x="1336497" y="1750871"/>
              <a:ext cx="7041774" cy="3624082"/>
              <a:chOff x="4339677" y="1827407"/>
              <a:chExt cx="7041774" cy="3624082"/>
            </a:xfrm>
          </p:grpSpPr>
          <p:cxnSp>
            <p:nvCxnSpPr>
              <p:cNvPr id="9" name="Verbinder: gewinkelt 8">
                <a:extLst>
                  <a:ext uri="{FF2B5EF4-FFF2-40B4-BE49-F238E27FC236}">
                    <a16:creationId xmlns:a16="http://schemas.microsoft.com/office/drawing/2014/main" id="{9AFEA088-8A9B-9DDF-350F-FB87C545B3DB}"/>
                  </a:ext>
                </a:extLst>
              </p:cNvPr>
              <p:cNvCxnSpPr>
                <a:cxnSpLocks/>
                <a:endCxn id="63" idx="0"/>
              </p:cNvCxnSpPr>
              <p:nvPr/>
            </p:nvCxnSpPr>
            <p:spPr>
              <a:xfrm flipH="1">
                <a:off x="8369702" y="2404089"/>
                <a:ext cx="1331572" cy="553906"/>
              </a:xfrm>
              <a:prstGeom prst="bentConnector2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id="{EB20D5FE-BE8A-94B4-97E6-086374BA383A}"/>
                  </a:ext>
                </a:extLst>
              </p:cNvPr>
              <p:cNvGrpSpPr/>
              <p:nvPr/>
            </p:nvGrpSpPr>
            <p:grpSpPr>
              <a:xfrm>
                <a:off x="4339677" y="1851489"/>
                <a:ext cx="4210025" cy="3600000"/>
                <a:chOff x="3068225" y="1851489"/>
                <a:chExt cx="4210025" cy="3600000"/>
              </a:xfrm>
            </p:grpSpPr>
            <p:cxnSp>
              <p:nvCxnSpPr>
                <p:cNvPr id="51" name="Gerade Verbindung mit Pfeil 50">
                  <a:extLst>
                    <a:ext uri="{FF2B5EF4-FFF2-40B4-BE49-F238E27FC236}">
                      <a16:creationId xmlns:a16="http://schemas.microsoft.com/office/drawing/2014/main" id="{7E963B57-2FB6-6E9B-C5E6-F5D295D2C2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666035" y="3650995"/>
                  <a:ext cx="252215" cy="494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Gerade Verbindung mit Pfeil 51">
                  <a:extLst>
                    <a:ext uri="{FF2B5EF4-FFF2-40B4-BE49-F238E27FC236}">
                      <a16:creationId xmlns:a16="http://schemas.microsoft.com/office/drawing/2014/main" id="{7FC86518-977F-E8B7-D1DA-0460774BD7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18250" y="3651489"/>
                  <a:ext cx="287785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Gerade Verbindung mit Pfeil 52">
                  <a:extLst>
                    <a:ext uri="{FF2B5EF4-FFF2-40B4-BE49-F238E27FC236}">
                      <a16:creationId xmlns:a16="http://schemas.microsoft.com/office/drawing/2014/main" id="{4D49141B-E68B-1D63-6F24-FD5CBA0190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68564" y="3651489"/>
                  <a:ext cx="289686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Gerade Verbindung mit Pfeil 53">
                  <a:extLst>
                    <a:ext uri="{FF2B5EF4-FFF2-40B4-BE49-F238E27FC236}">
                      <a16:creationId xmlns:a16="http://schemas.microsoft.com/office/drawing/2014/main" id="{75DDA242-5E89-AC58-BCF4-C080B3A10C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725692" y="3651489"/>
                  <a:ext cx="282872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Gerade Verbindung mit Pfeil 54">
                  <a:extLst>
                    <a:ext uri="{FF2B5EF4-FFF2-40B4-BE49-F238E27FC236}">
                      <a16:creationId xmlns:a16="http://schemas.microsoft.com/office/drawing/2014/main" id="{98BD4A79-D637-0B91-9766-4C948B841F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077907" y="3651489"/>
                  <a:ext cx="287785" cy="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Gerade Verbindung mit Pfeil 55">
                  <a:extLst>
                    <a:ext uri="{FF2B5EF4-FFF2-40B4-BE49-F238E27FC236}">
                      <a16:creationId xmlns:a16="http://schemas.microsoft.com/office/drawing/2014/main" id="{81EB2FEC-221C-C687-2591-0325488C26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28225" y="3651489"/>
                  <a:ext cx="289682" cy="1700"/>
                </a:xfrm>
                <a:prstGeom prst="straightConnector1">
                  <a:avLst/>
                </a:prstGeom>
                <a:ln w="38100"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Rechteck 56">
                  <a:extLst>
                    <a:ext uri="{FF2B5EF4-FFF2-40B4-BE49-F238E27FC236}">
                      <a16:creationId xmlns:a16="http://schemas.microsoft.com/office/drawing/2014/main" id="{23B295AA-4E7C-DE75-C3E5-7837FBFF27BF}"/>
                    </a:ext>
                  </a:extLst>
                </p:cNvPr>
                <p:cNvSpPr/>
                <p:nvPr/>
              </p:nvSpPr>
              <p:spPr>
                <a:xfrm>
                  <a:off x="3068225" y="2267189"/>
                  <a:ext cx="360000" cy="277200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8" name="Rechteck 57">
                  <a:extLst>
                    <a:ext uri="{FF2B5EF4-FFF2-40B4-BE49-F238E27FC236}">
                      <a16:creationId xmlns:a16="http://schemas.microsoft.com/office/drawing/2014/main" id="{883F9FED-AE4A-7FD1-C8D0-F72C79186FF3}"/>
                    </a:ext>
                  </a:extLst>
                </p:cNvPr>
                <p:cNvSpPr/>
                <p:nvPr/>
              </p:nvSpPr>
              <p:spPr>
                <a:xfrm>
                  <a:off x="3717907" y="2404089"/>
                  <a:ext cx="360000" cy="249480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9" name="Rechteck 58">
                  <a:extLst>
                    <a:ext uri="{FF2B5EF4-FFF2-40B4-BE49-F238E27FC236}">
                      <a16:creationId xmlns:a16="http://schemas.microsoft.com/office/drawing/2014/main" id="{85A7B112-7A61-FB4B-5EBB-0C7E8E3AF635}"/>
                    </a:ext>
                  </a:extLst>
                </p:cNvPr>
                <p:cNvSpPr/>
                <p:nvPr/>
              </p:nvSpPr>
              <p:spPr>
                <a:xfrm>
                  <a:off x="4365692" y="2542689"/>
                  <a:ext cx="360000" cy="221760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0" name="Rechteck 59">
                  <a:extLst>
                    <a:ext uri="{FF2B5EF4-FFF2-40B4-BE49-F238E27FC236}">
                      <a16:creationId xmlns:a16="http://schemas.microsoft.com/office/drawing/2014/main" id="{F977558B-E6DD-62B3-B64E-88FF44F87E49}"/>
                    </a:ext>
                  </a:extLst>
                </p:cNvPr>
                <p:cNvSpPr/>
                <p:nvPr/>
              </p:nvSpPr>
              <p:spPr>
                <a:xfrm>
                  <a:off x="5008564" y="2681289"/>
                  <a:ext cx="360000" cy="194040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1" name="Rechteck 60">
                  <a:extLst>
                    <a:ext uri="{FF2B5EF4-FFF2-40B4-BE49-F238E27FC236}">
                      <a16:creationId xmlns:a16="http://schemas.microsoft.com/office/drawing/2014/main" id="{2E7A61F8-0073-375B-84DC-F40666C3ADD9}"/>
                    </a:ext>
                  </a:extLst>
                </p:cNvPr>
                <p:cNvSpPr/>
                <p:nvPr/>
              </p:nvSpPr>
              <p:spPr>
                <a:xfrm>
                  <a:off x="5658250" y="2819889"/>
                  <a:ext cx="360000" cy="1663200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2" name="Rechteck 61">
                  <a:extLst>
                    <a:ext uri="{FF2B5EF4-FFF2-40B4-BE49-F238E27FC236}">
                      <a16:creationId xmlns:a16="http://schemas.microsoft.com/office/drawing/2014/main" id="{C307F0DC-5682-2DA2-DFFA-CA87F1DBA5C7}"/>
                    </a:ext>
                  </a:extLst>
                </p:cNvPr>
                <p:cNvSpPr/>
                <p:nvPr/>
              </p:nvSpPr>
              <p:spPr>
                <a:xfrm>
                  <a:off x="6306035" y="1851489"/>
                  <a:ext cx="360000" cy="3600000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3" name="Rechteck 62">
                  <a:extLst>
                    <a:ext uri="{FF2B5EF4-FFF2-40B4-BE49-F238E27FC236}">
                      <a16:creationId xmlns:a16="http://schemas.microsoft.com/office/drawing/2014/main" id="{DD978B10-12A9-1515-FB25-9D7C7EB1A4D9}"/>
                    </a:ext>
                  </a:extLst>
                </p:cNvPr>
                <p:cNvSpPr/>
                <p:nvPr/>
              </p:nvSpPr>
              <p:spPr>
                <a:xfrm>
                  <a:off x="6918250" y="2957995"/>
                  <a:ext cx="360000" cy="1386000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E1118A67-6F4E-B839-C2E1-4759452FBBF5}"/>
                  </a:ext>
                </a:extLst>
              </p:cNvPr>
              <p:cNvGrpSpPr/>
              <p:nvPr/>
            </p:nvGrpSpPr>
            <p:grpSpPr>
              <a:xfrm>
                <a:off x="9757748" y="1827407"/>
                <a:ext cx="291743" cy="2627458"/>
                <a:chOff x="9640383" y="2080956"/>
                <a:chExt cx="291743" cy="2627458"/>
              </a:xfrm>
            </p:grpSpPr>
            <p:sp>
              <p:nvSpPr>
                <p:cNvPr id="42" name="Rechteck 41">
                  <a:extLst>
                    <a:ext uri="{FF2B5EF4-FFF2-40B4-BE49-F238E27FC236}">
                      <a16:creationId xmlns:a16="http://schemas.microsoft.com/office/drawing/2014/main" id="{B192689D-5BD4-7FA7-4773-58945BE356A2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3" name="Rechteck 42">
                  <a:extLst>
                    <a:ext uri="{FF2B5EF4-FFF2-40B4-BE49-F238E27FC236}">
                      <a16:creationId xmlns:a16="http://schemas.microsoft.com/office/drawing/2014/main" id="{3826DB74-AC0F-0B6B-D70D-480BAEFD5C6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4" name="Rechteck 43">
                  <a:extLst>
                    <a:ext uri="{FF2B5EF4-FFF2-40B4-BE49-F238E27FC236}">
                      <a16:creationId xmlns:a16="http://schemas.microsoft.com/office/drawing/2014/main" id="{78C7A0B0-39B4-66B3-A878-12018A88681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5" name="Rechteck 44">
                  <a:extLst>
                    <a:ext uri="{FF2B5EF4-FFF2-40B4-BE49-F238E27FC236}">
                      <a16:creationId xmlns:a16="http://schemas.microsoft.com/office/drawing/2014/main" id="{AB763EEC-CF0B-4780-3316-3A8BB69A416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6" name="Rechteck 45">
                  <a:extLst>
                    <a:ext uri="{FF2B5EF4-FFF2-40B4-BE49-F238E27FC236}">
                      <a16:creationId xmlns:a16="http://schemas.microsoft.com/office/drawing/2014/main" id="{4CC5DD34-8647-57DC-AD5D-3791095451E4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7" name="Rechteck 46">
                  <a:extLst>
                    <a:ext uri="{FF2B5EF4-FFF2-40B4-BE49-F238E27FC236}">
                      <a16:creationId xmlns:a16="http://schemas.microsoft.com/office/drawing/2014/main" id="{C487640B-6363-F311-B736-DB60BDC9998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8" name="Rechteck 47">
                  <a:extLst>
                    <a:ext uri="{FF2B5EF4-FFF2-40B4-BE49-F238E27FC236}">
                      <a16:creationId xmlns:a16="http://schemas.microsoft.com/office/drawing/2014/main" id="{421667D6-2C4B-B90B-76C8-F4D8D6F03B8E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9" name="Rechteck 48">
                  <a:extLst>
                    <a:ext uri="{FF2B5EF4-FFF2-40B4-BE49-F238E27FC236}">
                      <a16:creationId xmlns:a16="http://schemas.microsoft.com/office/drawing/2014/main" id="{2915C47D-5C83-27C3-D1AD-387F1D6BF4FF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0" name="Rechteck 49">
                  <a:extLst>
                    <a:ext uri="{FF2B5EF4-FFF2-40B4-BE49-F238E27FC236}">
                      <a16:creationId xmlns:a16="http://schemas.microsoft.com/office/drawing/2014/main" id="{D2B59E46-1CEF-893E-63F7-8930B1F6324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2" name="Gruppieren 11">
                <a:extLst>
                  <a:ext uri="{FF2B5EF4-FFF2-40B4-BE49-F238E27FC236}">
                    <a16:creationId xmlns:a16="http://schemas.microsoft.com/office/drawing/2014/main" id="{0692DA1E-8A86-7242-1EEB-9B57552E79AE}"/>
                  </a:ext>
                </a:extLst>
              </p:cNvPr>
              <p:cNvGrpSpPr/>
              <p:nvPr/>
            </p:nvGrpSpPr>
            <p:grpSpPr>
              <a:xfrm>
                <a:off x="10630993" y="1827407"/>
                <a:ext cx="291743" cy="2627458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33" name="Rechteck 32">
                  <a:extLst>
                    <a:ext uri="{FF2B5EF4-FFF2-40B4-BE49-F238E27FC236}">
                      <a16:creationId xmlns:a16="http://schemas.microsoft.com/office/drawing/2014/main" id="{3399AB5B-B838-A91A-A774-C173D5928252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4" name="Rechteck 33">
                  <a:extLst>
                    <a:ext uri="{FF2B5EF4-FFF2-40B4-BE49-F238E27FC236}">
                      <a16:creationId xmlns:a16="http://schemas.microsoft.com/office/drawing/2014/main" id="{F5077AA5-D9AC-6767-78FD-2916C48AE8E3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5" name="Rechteck 34">
                  <a:extLst>
                    <a:ext uri="{FF2B5EF4-FFF2-40B4-BE49-F238E27FC236}">
                      <a16:creationId xmlns:a16="http://schemas.microsoft.com/office/drawing/2014/main" id="{0DBE0A20-1B47-74B5-0637-6FFF0030229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6" name="Rechteck 35">
                  <a:extLst>
                    <a:ext uri="{FF2B5EF4-FFF2-40B4-BE49-F238E27FC236}">
                      <a16:creationId xmlns:a16="http://schemas.microsoft.com/office/drawing/2014/main" id="{42012C9E-0C35-ACD9-F61E-FD6D3EE757A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7" name="Rechteck 36">
                  <a:extLst>
                    <a:ext uri="{FF2B5EF4-FFF2-40B4-BE49-F238E27FC236}">
                      <a16:creationId xmlns:a16="http://schemas.microsoft.com/office/drawing/2014/main" id="{52BF0435-7ACA-7E3E-2355-B587C62602E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8" name="Rechteck 37">
                  <a:extLst>
                    <a:ext uri="{FF2B5EF4-FFF2-40B4-BE49-F238E27FC236}">
                      <a16:creationId xmlns:a16="http://schemas.microsoft.com/office/drawing/2014/main" id="{11517AC6-89C9-75FE-6312-77B0261C2D8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9" name="Rechteck 38">
                  <a:extLst>
                    <a:ext uri="{FF2B5EF4-FFF2-40B4-BE49-F238E27FC236}">
                      <a16:creationId xmlns:a16="http://schemas.microsoft.com/office/drawing/2014/main" id="{D0E35C4A-E179-30B8-68AC-2CB3DAB45936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0" name="Rechteck 39">
                  <a:extLst>
                    <a:ext uri="{FF2B5EF4-FFF2-40B4-BE49-F238E27FC236}">
                      <a16:creationId xmlns:a16="http://schemas.microsoft.com/office/drawing/2014/main" id="{707DBD7C-9905-454A-75DB-C5BFFB7CB525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1" name="Rechteck 40">
                  <a:extLst>
                    <a:ext uri="{FF2B5EF4-FFF2-40B4-BE49-F238E27FC236}">
                      <a16:creationId xmlns:a16="http://schemas.microsoft.com/office/drawing/2014/main" id="{26183115-71B1-5587-36E7-D0D04F19961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11DA0068-29A9-A0CE-20CB-C255AE36149F}"/>
                  </a:ext>
                </a:extLst>
              </p:cNvPr>
              <p:cNvGrpSpPr/>
              <p:nvPr/>
            </p:nvGrpSpPr>
            <p:grpSpPr>
              <a:xfrm>
                <a:off x="10194364" y="1828322"/>
                <a:ext cx="291743" cy="2627458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24" name="Rechteck 23">
                  <a:extLst>
                    <a:ext uri="{FF2B5EF4-FFF2-40B4-BE49-F238E27FC236}">
                      <a16:creationId xmlns:a16="http://schemas.microsoft.com/office/drawing/2014/main" id="{3D731B62-E1F4-2C33-6DD1-28BB0AA5B6AC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" name="Rechteck 24">
                  <a:extLst>
                    <a:ext uri="{FF2B5EF4-FFF2-40B4-BE49-F238E27FC236}">
                      <a16:creationId xmlns:a16="http://schemas.microsoft.com/office/drawing/2014/main" id="{952FFFE3-42BB-5886-6730-434C92A2E7FF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8621724A-96FC-FFAA-979F-7240C5AB919E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" name="Rechteck 26">
                  <a:extLst>
                    <a:ext uri="{FF2B5EF4-FFF2-40B4-BE49-F238E27FC236}">
                      <a16:creationId xmlns:a16="http://schemas.microsoft.com/office/drawing/2014/main" id="{72DEC408-2337-D30F-8743-BC99F634C63C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" name="Rechteck 27">
                  <a:extLst>
                    <a:ext uri="{FF2B5EF4-FFF2-40B4-BE49-F238E27FC236}">
                      <a16:creationId xmlns:a16="http://schemas.microsoft.com/office/drawing/2014/main" id="{AE026FCE-AFCA-E4EF-11DA-0242306EE52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" name="Rechteck 28">
                  <a:extLst>
                    <a:ext uri="{FF2B5EF4-FFF2-40B4-BE49-F238E27FC236}">
                      <a16:creationId xmlns:a16="http://schemas.microsoft.com/office/drawing/2014/main" id="{052A5C8F-FBF3-1AAC-C61F-C46135DDB9E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" name="Rechteck 29">
                  <a:extLst>
                    <a:ext uri="{FF2B5EF4-FFF2-40B4-BE49-F238E27FC236}">
                      <a16:creationId xmlns:a16="http://schemas.microsoft.com/office/drawing/2014/main" id="{F23CB85C-057F-F240-1326-96C9332D5F27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" name="Rechteck 30">
                  <a:extLst>
                    <a:ext uri="{FF2B5EF4-FFF2-40B4-BE49-F238E27FC236}">
                      <a16:creationId xmlns:a16="http://schemas.microsoft.com/office/drawing/2014/main" id="{DF68401F-2B39-996C-47C0-535585144F3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" name="Rechteck 31">
                  <a:extLst>
                    <a:ext uri="{FF2B5EF4-FFF2-40B4-BE49-F238E27FC236}">
                      <a16:creationId xmlns:a16="http://schemas.microsoft.com/office/drawing/2014/main" id="{5421B83B-E4AF-27C6-B091-6849A3079678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E83ADBE1-4018-B518-C12C-28DFA47F674D}"/>
                  </a:ext>
                </a:extLst>
              </p:cNvPr>
              <p:cNvGrpSpPr/>
              <p:nvPr/>
            </p:nvGrpSpPr>
            <p:grpSpPr>
              <a:xfrm>
                <a:off x="11089708" y="1828322"/>
                <a:ext cx="291743" cy="2627458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46A3CA52-4FB5-13DA-87EF-2FC79DA584AC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0739259C-4C6F-AAEB-77D1-C3994DCDF921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E2CD67B0-12FE-A785-5CDE-E9E5238513C4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" name="Rechteck 17">
                  <a:extLst>
                    <a:ext uri="{FF2B5EF4-FFF2-40B4-BE49-F238E27FC236}">
                      <a16:creationId xmlns:a16="http://schemas.microsoft.com/office/drawing/2014/main" id="{1707D1C8-F253-8F9E-5AA3-EB491D13B5A9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" name="Rechteck 18">
                  <a:extLst>
                    <a:ext uri="{FF2B5EF4-FFF2-40B4-BE49-F238E27FC236}">
                      <a16:creationId xmlns:a16="http://schemas.microsoft.com/office/drawing/2014/main" id="{53FA1C3B-F4EA-D332-FC05-13A475F53071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" name="Rechteck 19">
                  <a:extLst>
                    <a:ext uri="{FF2B5EF4-FFF2-40B4-BE49-F238E27FC236}">
                      <a16:creationId xmlns:a16="http://schemas.microsoft.com/office/drawing/2014/main" id="{FF38D3DE-A7EA-850F-898E-79D2B78AFEE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4B49803C-6ECF-2ABF-D15F-0E76DE614F22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" name="Rechteck 21">
                  <a:extLst>
                    <a:ext uri="{FF2B5EF4-FFF2-40B4-BE49-F238E27FC236}">
                      <a16:creationId xmlns:a16="http://schemas.microsoft.com/office/drawing/2014/main" id="{A99AAC10-8EB2-F0FC-EB23-C4D4A9999E2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" name="Rechteck 22">
                  <a:extLst>
                    <a:ext uri="{FF2B5EF4-FFF2-40B4-BE49-F238E27FC236}">
                      <a16:creationId xmlns:a16="http://schemas.microsoft.com/office/drawing/2014/main" id="{7BB71D82-17E1-C337-4D52-8FF9CFF3EA7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cxnSp>
          <p:nvCxnSpPr>
            <p:cNvPr id="68" name="Gerade Verbindung mit Pfeil 67">
              <a:extLst>
                <a:ext uri="{FF2B5EF4-FFF2-40B4-BE49-F238E27FC236}">
                  <a16:creationId xmlns:a16="http://schemas.microsoft.com/office/drawing/2014/main" id="{169B7307-2120-DFF9-4E32-1C1623AAF4D6}"/>
                </a:ext>
              </a:extLst>
            </p:cNvPr>
            <p:cNvCxnSpPr>
              <a:cxnSpLocks/>
            </p:cNvCxnSpPr>
            <p:nvPr/>
          </p:nvCxnSpPr>
          <p:spPr>
            <a:xfrm>
              <a:off x="8386080" y="3589715"/>
              <a:ext cx="822478" cy="81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3B571C-2C9B-CF1E-5E64-00256BF00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30347" y="3067928"/>
              <a:ext cx="1016052" cy="977950"/>
            </a:xfrm>
            <a:prstGeom prst="rect">
              <a:avLst/>
            </a:prstGeom>
          </p:spPr>
        </p:pic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6443A928-1F5B-9B81-16A2-A213BB55FEE2}"/>
              </a:ext>
            </a:extLst>
          </p:cNvPr>
          <p:cNvSpPr txBox="1"/>
          <p:nvPr/>
        </p:nvSpPr>
        <p:spPr>
          <a:xfrm>
            <a:off x="1882058" y="1646368"/>
            <a:ext cx="283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CMRB output:</a:t>
            </a:r>
          </a:p>
          <a:p>
            <a:r>
              <a:rPr lang="en-GB"/>
              <a:t>Semantic Feature prediction</a:t>
            </a:r>
            <a:endParaRPr lang="en-DE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D004A0C-E68A-AF19-7456-950D265203E9}"/>
              </a:ext>
            </a:extLst>
          </p:cNvPr>
          <p:cNvSpPr txBox="1"/>
          <p:nvPr/>
        </p:nvSpPr>
        <p:spPr>
          <a:xfrm>
            <a:off x="5771509" y="1911818"/>
            <a:ext cx="2062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err="1"/>
              <a:t>sVAE</a:t>
            </a:r>
            <a:r>
              <a:rPr lang="en-GB"/>
              <a:t> reconstruction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8155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4289D-664E-4BF0-275E-4F199498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F42E6-8947-B6CD-C409-82F3D8DC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</a:t>
            </a:r>
            <a:r>
              <a:rPr lang="de-DE" sz="4800" err="1">
                <a:latin typeface="Century Gothic"/>
              </a:rPr>
              <a:t>sVAE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E153D4-988E-0105-FBE3-EA6F33BA2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27169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latin typeface="Century Gothic"/>
                <a:cs typeface="Arial"/>
              </a:rPr>
              <a:t>Latent variables </a:t>
            </a:r>
            <a:r>
              <a:rPr lang="de-DE" dirty="0" err="1">
                <a:latin typeface="Century Gothic"/>
                <a:cs typeface="Arial"/>
              </a:rPr>
              <a:t>are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put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into</a:t>
            </a:r>
            <a:r>
              <a:rPr lang="de-DE" dirty="0">
                <a:latin typeface="Century Gothic"/>
                <a:cs typeface="Arial"/>
              </a:rPr>
              <a:t> a </a:t>
            </a:r>
            <a:r>
              <a:rPr lang="de-DE" dirty="0" err="1">
                <a:latin typeface="Century Gothic"/>
                <a:cs typeface="Arial"/>
              </a:rPr>
              <a:t>semantic</a:t>
            </a:r>
            <a:r>
              <a:rPr lang="de-DE" dirty="0">
                <a:latin typeface="Century Gothic"/>
                <a:cs typeface="Arial"/>
              </a:rPr>
              <a:t> feature </a:t>
            </a:r>
            <a:r>
              <a:rPr lang="de-DE" dirty="0" err="1">
                <a:latin typeface="Century Gothic"/>
                <a:cs typeface="Arial"/>
              </a:rPr>
              <a:t>layer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to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make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the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results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understandable</a:t>
            </a:r>
            <a:endParaRPr lang="de-DE" dirty="0">
              <a:latin typeface="Century Gothic"/>
              <a:cs typeface="Arial"/>
            </a:endParaRPr>
          </a:p>
          <a:p>
            <a:r>
              <a:rPr lang="de-DE" dirty="0">
                <a:latin typeface="Century Gothic"/>
                <a:cs typeface="Arial"/>
              </a:rPr>
              <a:t>29 </a:t>
            </a:r>
            <a:r>
              <a:rPr lang="de-DE" dirty="0" err="1">
                <a:latin typeface="Century Gothic"/>
                <a:cs typeface="Arial"/>
              </a:rPr>
              <a:t>dimensions</a:t>
            </a:r>
            <a:r>
              <a:rPr lang="de-DE" dirty="0">
                <a:latin typeface="Century Gothic"/>
                <a:cs typeface="Arial"/>
              </a:rPr>
              <a:t> (5 </a:t>
            </a:r>
            <a:r>
              <a:rPr lang="de-DE" dirty="0" err="1">
                <a:solidFill>
                  <a:schemeClr val="accent1"/>
                </a:solidFill>
                <a:latin typeface="Century Gothic"/>
                <a:cs typeface="Arial"/>
              </a:rPr>
              <a:t>types</a:t>
            </a:r>
            <a:r>
              <a:rPr lang="de-DE" dirty="0">
                <a:latin typeface="Century Gothic"/>
                <a:cs typeface="Arial"/>
              </a:rPr>
              <a:t>, 10 </a:t>
            </a:r>
            <a:r>
              <a:rPr lang="de-DE" dirty="0" err="1">
                <a:solidFill>
                  <a:schemeClr val="accent4"/>
                </a:solidFill>
                <a:latin typeface="Century Gothic"/>
                <a:cs typeface="Arial"/>
              </a:rPr>
              <a:t>colors</a:t>
            </a:r>
            <a:r>
              <a:rPr lang="de-DE" dirty="0">
                <a:latin typeface="Century Gothic"/>
                <a:cs typeface="Arial"/>
              </a:rPr>
              <a:t>, 6 </a:t>
            </a:r>
            <a:r>
              <a:rPr lang="de-DE" dirty="0" err="1">
                <a:solidFill>
                  <a:schemeClr val="accent6"/>
                </a:solidFill>
                <a:latin typeface="Century Gothic"/>
                <a:cs typeface="Arial"/>
              </a:rPr>
              <a:t>sizes</a:t>
            </a:r>
            <a:r>
              <a:rPr lang="de-DE" dirty="0">
                <a:latin typeface="Century Gothic"/>
                <a:cs typeface="Arial"/>
              </a:rPr>
              <a:t>, 8 </a:t>
            </a:r>
            <a:r>
              <a:rPr lang="de-DE" dirty="0" err="1">
                <a:solidFill>
                  <a:schemeClr val="tx2"/>
                </a:solidFill>
                <a:latin typeface="Century Gothic"/>
                <a:cs typeface="Arial"/>
              </a:rPr>
              <a:t>angles</a:t>
            </a:r>
            <a:r>
              <a:rPr lang="de-DE" dirty="0">
                <a:latin typeface="Century Gothic"/>
                <a:cs typeface="Arial"/>
              </a:rPr>
              <a:t>) </a:t>
            </a:r>
          </a:p>
          <a:p>
            <a:r>
              <a:rPr lang="en-DE" dirty="0">
                <a:latin typeface="Century Gothic"/>
                <a:cs typeface="Arial"/>
              </a:rPr>
              <a:t>Trained on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>
                <a:latin typeface="Century Gothic"/>
              </a:rPr>
              <a:t>500 </a:t>
            </a:r>
            <a:r>
              <a:rPr lang="de-DE" dirty="0" err="1">
                <a:latin typeface="Century Gothic"/>
              </a:rPr>
              <a:t>problems</a:t>
            </a:r>
            <a:r>
              <a:rPr lang="de-DE" dirty="0">
                <a:latin typeface="Century Gothic"/>
              </a:rPr>
              <a:t> per </a:t>
            </a:r>
            <a:r>
              <a:rPr lang="de-DE" dirty="0" err="1">
                <a:latin typeface="Century Gothic"/>
              </a:rPr>
              <a:t>configuration</a:t>
            </a:r>
            <a:endParaRPr lang="de-DE" dirty="0">
              <a:latin typeface="Century Gothic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30880B-3BB1-455D-C824-4A672995E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E1B3E55-B570-7D9D-50D8-DCD0FE8AF67F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grpSp>
        <p:nvGrpSpPr>
          <p:cNvPr id="4" name="Gruppieren 41">
            <a:extLst>
              <a:ext uri="{FF2B5EF4-FFF2-40B4-BE49-F238E27FC236}">
                <a16:creationId xmlns:a16="http://schemas.microsoft.com/office/drawing/2014/main" id="{AF108D64-46D1-D7A1-6CD4-76BA7CED6EBB}"/>
              </a:ext>
            </a:extLst>
          </p:cNvPr>
          <p:cNvGrpSpPr/>
          <p:nvPr/>
        </p:nvGrpSpPr>
        <p:grpSpPr>
          <a:xfrm>
            <a:off x="10642633" y="2091360"/>
            <a:ext cx="147851" cy="1331560"/>
            <a:chOff x="9640383" y="2080956"/>
            <a:chExt cx="291743" cy="2627458"/>
          </a:xfrm>
        </p:grpSpPr>
        <p:sp>
          <p:nvSpPr>
            <p:cNvPr id="5" name="Rechteck 26">
              <a:extLst>
                <a:ext uri="{FF2B5EF4-FFF2-40B4-BE49-F238E27FC236}">
                  <a16:creationId xmlns:a16="http://schemas.microsoft.com/office/drawing/2014/main" id="{60D8FEE5-97D0-F86E-0B7A-C4197D9F3269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27">
              <a:extLst>
                <a:ext uri="{FF2B5EF4-FFF2-40B4-BE49-F238E27FC236}">
                  <a16:creationId xmlns:a16="http://schemas.microsoft.com/office/drawing/2014/main" id="{D854FF1C-4382-7473-48C4-5F65E33C305B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30">
              <a:extLst>
                <a:ext uri="{FF2B5EF4-FFF2-40B4-BE49-F238E27FC236}">
                  <a16:creationId xmlns:a16="http://schemas.microsoft.com/office/drawing/2014/main" id="{0AB950F7-9BC1-A7FC-7F9F-D03A950AB7F2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33">
              <a:extLst>
                <a:ext uri="{FF2B5EF4-FFF2-40B4-BE49-F238E27FC236}">
                  <a16:creationId xmlns:a16="http://schemas.microsoft.com/office/drawing/2014/main" id="{48858873-A7AA-C96B-0F1C-461EBD0C2723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34">
              <a:extLst>
                <a:ext uri="{FF2B5EF4-FFF2-40B4-BE49-F238E27FC236}">
                  <a16:creationId xmlns:a16="http://schemas.microsoft.com/office/drawing/2014/main" id="{F5EAD4B6-FAF0-1BD6-6A36-872C63836F7D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37">
              <a:extLst>
                <a:ext uri="{FF2B5EF4-FFF2-40B4-BE49-F238E27FC236}">
                  <a16:creationId xmlns:a16="http://schemas.microsoft.com/office/drawing/2014/main" id="{C80D01F2-3DC4-C8C1-1F56-FA053B557858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38">
              <a:extLst>
                <a:ext uri="{FF2B5EF4-FFF2-40B4-BE49-F238E27FC236}">
                  <a16:creationId xmlns:a16="http://schemas.microsoft.com/office/drawing/2014/main" id="{808ED521-A3F1-847A-FFCE-D667F33CC17C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39">
              <a:extLst>
                <a:ext uri="{FF2B5EF4-FFF2-40B4-BE49-F238E27FC236}">
                  <a16:creationId xmlns:a16="http://schemas.microsoft.com/office/drawing/2014/main" id="{4DA0B880-C55E-5D12-AD6E-1EA5284334F2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40">
              <a:extLst>
                <a:ext uri="{FF2B5EF4-FFF2-40B4-BE49-F238E27FC236}">
                  <a16:creationId xmlns:a16="http://schemas.microsoft.com/office/drawing/2014/main" id="{00865E45-13BF-E423-CE21-976F987333BD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44">
            <a:extLst>
              <a:ext uri="{FF2B5EF4-FFF2-40B4-BE49-F238E27FC236}">
                <a16:creationId xmlns:a16="http://schemas.microsoft.com/office/drawing/2014/main" id="{C7899FF8-D3DF-D3CB-6FE1-041786398294}"/>
              </a:ext>
            </a:extLst>
          </p:cNvPr>
          <p:cNvGrpSpPr/>
          <p:nvPr/>
        </p:nvGrpSpPr>
        <p:grpSpPr>
          <a:xfrm>
            <a:off x="11085182" y="2091360"/>
            <a:ext cx="147851" cy="1331560"/>
            <a:chOff x="9640383" y="2080956"/>
            <a:chExt cx="291743" cy="2627458"/>
          </a:xfrm>
          <a:solidFill>
            <a:srgbClr val="00B050"/>
          </a:solidFill>
        </p:grpSpPr>
        <p:sp>
          <p:nvSpPr>
            <p:cNvPr id="17" name="Rechteck 45">
              <a:extLst>
                <a:ext uri="{FF2B5EF4-FFF2-40B4-BE49-F238E27FC236}">
                  <a16:creationId xmlns:a16="http://schemas.microsoft.com/office/drawing/2014/main" id="{3A2042E5-27C0-9753-A11D-9F6EAB67F288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46">
              <a:extLst>
                <a:ext uri="{FF2B5EF4-FFF2-40B4-BE49-F238E27FC236}">
                  <a16:creationId xmlns:a16="http://schemas.microsoft.com/office/drawing/2014/main" id="{2ED4DFD0-F24B-300B-FB49-70EE8EAF0A9D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47">
              <a:extLst>
                <a:ext uri="{FF2B5EF4-FFF2-40B4-BE49-F238E27FC236}">
                  <a16:creationId xmlns:a16="http://schemas.microsoft.com/office/drawing/2014/main" id="{36C9C6FF-55DB-0893-082F-CB68BE4D1C99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48">
              <a:extLst>
                <a:ext uri="{FF2B5EF4-FFF2-40B4-BE49-F238E27FC236}">
                  <a16:creationId xmlns:a16="http://schemas.microsoft.com/office/drawing/2014/main" id="{E9B4169D-4FD5-6421-8649-6A5823DE3079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49">
              <a:extLst>
                <a:ext uri="{FF2B5EF4-FFF2-40B4-BE49-F238E27FC236}">
                  <a16:creationId xmlns:a16="http://schemas.microsoft.com/office/drawing/2014/main" id="{0EB6D8ED-7406-E4F1-DED0-A8B65C5DE409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50">
              <a:extLst>
                <a:ext uri="{FF2B5EF4-FFF2-40B4-BE49-F238E27FC236}">
                  <a16:creationId xmlns:a16="http://schemas.microsoft.com/office/drawing/2014/main" id="{C36D7F5E-FD3D-0BCF-4FCE-2C74C651C7D3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51">
              <a:extLst>
                <a:ext uri="{FF2B5EF4-FFF2-40B4-BE49-F238E27FC236}">
                  <a16:creationId xmlns:a16="http://schemas.microsoft.com/office/drawing/2014/main" id="{9E6FF8E4-EEB1-8102-138B-64C790A173F3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52">
              <a:extLst>
                <a:ext uri="{FF2B5EF4-FFF2-40B4-BE49-F238E27FC236}">
                  <a16:creationId xmlns:a16="http://schemas.microsoft.com/office/drawing/2014/main" id="{A60C6822-31D8-50A6-983C-BA8EC0A007F7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53">
              <a:extLst>
                <a:ext uri="{FF2B5EF4-FFF2-40B4-BE49-F238E27FC236}">
                  <a16:creationId xmlns:a16="http://schemas.microsoft.com/office/drawing/2014/main" id="{71EB825C-7D9A-4096-B5F7-09C5A29CD62D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uppieren 54">
            <a:extLst>
              <a:ext uri="{FF2B5EF4-FFF2-40B4-BE49-F238E27FC236}">
                <a16:creationId xmlns:a16="http://schemas.microsoft.com/office/drawing/2014/main" id="{272C2ABF-EC36-504C-488F-7597947D6087}"/>
              </a:ext>
            </a:extLst>
          </p:cNvPr>
          <p:cNvGrpSpPr/>
          <p:nvPr/>
        </p:nvGrpSpPr>
        <p:grpSpPr>
          <a:xfrm>
            <a:off x="10863905" y="2091824"/>
            <a:ext cx="147851" cy="1331560"/>
            <a:chOff x="9640383" y="2080956"/>
            <a:chExt cx="291743" cy="2627458"/>
          </a:xfrm>
          <a:solidFill>
            <a:schemeClr val="accent4"/>
          </a:solidFill>
        </p:grpSpPr>
        <p:sp>
          <p:nvSpPr>
            <p:cNvPr id="27" name="Rechteck 55">
              <a:extLst>
                <a:ext uri="{FF2B5EF4-FFF2-40B4-BE49-F238E27FC236}">
                  <a16:creationId xmlns:a16="http://schemas.microsoft.com/office/drawing/2014/main" id="{8EAF11C5-C709-26CE-CD22-444AC19EFA92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56">
              <a:extLst>
                <a:ext uri="{FF2B5EF4-FFF2-40B4-BE49-F238E27FC236}">
                  <a16:creationId xmlns:a16="http://schemas.microsoft.com/office/drawing/2014/main" id="{EA76A1BC-2428-C102-6CC5-E1FC134B80C4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57">
              <a:extLst>
                <a:ext uri="{FF2B5EF4-FFF2-40B4-BE49-F238E27FC236}">
                  <a16:creationId xmlns:a16="http://schemas.microsoft.com/office/drawing/2014/main" id="{BC2F77C8-1D55-03D9-47AE-F498B8B3A23E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echteck 58">
              <a:extLst>
                <a:ext uri="{FF2B5EF4-FFF2-40B4-BE49-F238E27FC236}">
                  <a16:creationId xmlns:a16="http://schemas.microsoft.com/office/drawing/2014/main" id="{776204B0-21A7-CBEB-DEA9-41979A23358E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59">
              <a:extLst>
                <a:ext uri="{FF2B5EF4-FFF2-40B4-BE49-F238E27FC236}">
                  <a16:creationId xmlns:a16="http://schemas.microsoft.com/office/drawing/2014/main" id="{D4EC7B0F-7410-9F39-C337-907FE92EDFF5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Rechteck 60">
              <a:extLst>
                <a:ext uri="{FF2B5EF4-FFF2-40B4-BE49-F238E27FC236}">
                  <a16:creationId xmlns:a16="http://schemas.microsoft.com/office/drawing/2014/main" id="{4DD3BB25-D48F-AAAF-D5FB-7607CDEC857D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Rechteck 61">
              <a:extLst>
                <a:ext uri="{FF2B5EF4-FFF2-40B4-BE49-F238E27FC236}">
                  <a16:creationId xmlns:a16="http://schemas.microsoft.com/office/drawing/2014/main" id="{91D68AAC-B8E5-31D1-D6AC-6B45DD0B6B00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62">
              <a:extLst>
                <a:ext uri="{FF2B5EF4-FFF2-40B4-BE49-F238E27FC236}">
                  <a16:creationId xmlns:a16="http://schemas.microsoft.com/office/drawing/2014/main" id="{BB74DC56-A4CE-FD84-DFCF-DBB10E5F1878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63">
              <a:extLst>
                <a:ext uri="{FF2B5EF4-FFF2-40B4-BE49-F238E27FC236}">
                  <a16:creationId xmlns:a16="http://schemas.microsoft.com/office/drawing/2014/main" id="{9A798698-EA2F-198A-7959-C3C7845196F8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6" name="Gruppieren 64">
            <a:extLst>
              <a:ext uri="{FF2B5EF4-FFF2-40B4-BE49-F238E27FC236}">
                <a16:creationId xmlns:a16="http://schemas.microsoft.com/office/drawing/2014/main" id="{5894A231-753E-D89B-C19A-CFD3C402EF42}"/>
              </a:ext>
            </a:extLst>
          </p:cNvPr>
          <p:cNvGrpSpPr/>
          <p:nvPr/>
        </p:nvGrpSpPr>
        <p:grpSpPr>
          <a:xfrm>
            <a:off x="11317653" y="2091824"/>
            <a:ext cx="147851" cy="1331560"/>
            <a:chOff x="9640383" y="2080956"/>
            <a:chExt cx="291743" cy="2627458"/>
          </a:xfrm>
          <a:solidFill>
            <a:schemeClr val="bg1">
              <a:lumMod val="65000"/>
            </a:schemeClr>
          </a:solidFill>
        </p:grpSpPr>
        <p:sp>
          <p:nvSpPr>
            <p:cNvPr id="37" name="Rechteck 65">
              <a:extLst>
                <a:ext uri="{FF2B5EF4-FFF2-40B4-BE49-F238E27FC236}">
                  <a16:creationId xmlns:a16="http://schemas.microsoft.com/office/drawing/2014/main" id="{438B466D-5E12-45AD-202A-AF97825CA126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66">
              <a:extLst>
                <a:ext uri="{FF2B5EF4-FFF2-40B4-BE49-F238E27FC236}">
                  <a16:creationId xmlns:a16="http://schemas.microsoft.com/office/drawing/2014/main" id="{23859B47-F504-7035-FA88-C7802F705566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67">
              <a:extLst>
                <a:ext uri="{FF2B5EF4-FFF2-40B4-BE49-F238E27FC236}">
                  <a16:creationId xmlns:a16="http://schemas.microsoft.com/office/drawing/2014/main" id="{F2946E7D-D29B-0E5A-6454-BF3989FD4294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Rechteck 68">
              <a:extLst>
                <a:ext uri="{FF2B5EF4-FFF2-40B4-BE49-F238E27FC236}">
                  <a16:creationId xmlns:a16="http://schemas.microsoft.com/office/drawing/2014/main" id="{F45072DD-F045-6056-6357-39BCE8DFA2D7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hteck 69">
              <a:extLst>
                <a:ext uri="{FF2B5EF4-FFF2-40B4-BE49-F238E27FC236}">
                  <a16:creationId xmlns:a16="http://schemas.microsoft.com/office/drawing/2014/main" id="{0BEE39EA-83A8-A8F6-AA9C-7342DF080B70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Rechteck 70">
              <a:extLst>
                <a:ext uri="{FF2B5EF4-FFF2-40B4-BE49-F238E27FC236}">
                  <a16:creationId xmlns:a16="http://schemas.microsoft.com/office/drawing/2014/main" id="{D0BF6B16-882C-3E89-66F3-87196AE68DA9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71">
              <a:extLst>
                <a:ext uri="{FF2B5EF4-FFF2-40B4-BE49-F238E27FC236}">
                  <a16:creationId xmlns:a16="http://schemas.microsoft.com/office/drawing/2014/main" id="{18BF6240-AFA7-FE62-0EFF-42340C98030D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72">
              <a:extLst>
                <a:ext uri="{FF2B5EF4-FFF2-40B4-BE49-F238E27FC236}">
                  <a16:creationId xmlns:a16="http://schemas.microsoft.com/office/drawing/2014/main" id="{C8A17B67-6CEB-4828-A000-9E5C368C8F03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hteck 73">
              <a:extLst>
                <a:ext uri="{FF2B5EF4-FFF2-40B4-BE49-F238E27FC236}">
                  <a16:creationId xmlns:a16="http://schemas.microsoft.com/office/drawing/2014/main" id="{0077B650-A2C7-525A-C497-E89B0D222DD0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013232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B5FCF-A734-E49A-4BB6-B58323DBC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5EB34-C1D2-B667-30C8-AB97F7B32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C</a:t>
            </a:r>
            <a:r>
              <a:rPr lang="en-DE" sz="4800" err="1">
                <a:latin typeface="Century Gothic" panose="020B0502020202020204" pitchFamily="34" charset="0"/>
              </a:rPr>
              <a:t>ognitive</a:t>
            </a:r>
            <a:r>
              <a:rPr lang="en-DE" sz="4800">
                <a:latin typeface="Century Gothic" panose="020B0502020202020204" pitchFamily="34" charset="0"/>
              </a:rPr>
              <a:t> Maps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43939A-3BD3-092F-8C14-5C4B0163A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179"/>
            <a:ext cx="10515600" cy="4351338"/>
          </a:xfrm>
        </p:spPr>
        <p:txBody>
          <a:bodyPr/>
          <a:lstStyle/>
          <a:p>
            <a:r>
              <a:rPr lang="en-DE">
                <a:latin typeface="Century Gothic" panose="020B0502020202020204" pitchFamily="34" charset="0"/>
              </a:rPr>
              <a:t>Psychology: </a:t>
            </a:r>
            <a:r>
              <a:rPr lang="en-US">
                <a:latin typeface="Century Gothic" panose="020B0502020202020204" pitchFamily="34" charset="0"/>
              </a:rPr>
              <a:t>Humans use cognitive maps (</a:t>
            </a:r>
            <a:r>
              <a:rPr lang="en-US" b="1">
                <a:latin typeface="Century Gothic" panose="020B0502020202020204" pitchFamily="34" charset="0"/>
              </a:rPr>
              <a:t>CM</a:t>
            </a:r>
            <a:r>
              <a:rPr lang="en-DE">
                <a:latin typeface="Century Gothic" panose="020B0502020202020204" pitchFamily="34" charset="0"/>
              </a:rPr>
              <a:t>s</a:t>
            </a:r>
            <a:r>
              <a:rPr lang="en-US">
                <a:latin typeface="Century Gothic" panose="020B0502020202020204" pitchFamily="34" charset="0"/>
              </a:rPr>
              <a:t>) to infer features of spatial </a:t>
            </a:r>
            <a:r>
              <a:rPr lang="en-DE">
                <a:latin typeface="Century Gothic" panose="020B0502020202020204" pitchFamily="34" charset="0"/>
              </a:rPr>
              <a:t>objects</a:t>
            </a:r>
          </a:p>
          <a:p>
            <a:pPr lvl="1"/>
            <a:r>
              <a:rPr lang="en-DE">
                <a:latin typeface="Century Gothic" panose="020B0502020202020204" pitchFamily="34" charset="0"/>
              </a:rPr>
              <a:t>Relationships bet</a:t>
            </a:r>
            <a:r>
              <a:rPr lang="en-GB">
                <a:latin typeface="Century Gothic" panose="020B0502020202020204" pitchFamily="34" charset="0"/>
              </a:rPr>
              <a:t>w</a:t>
            </a:r>
            <a:r>
              <a:rPr lang="en-DE" err="1">
                <a:latin typeface="Century Gothic" panose="020B0502020202020204" pitchFamily="34" charset="0"/>
              </a:rPr>
              <a:t>een</a:t>
            </a:r>
            <a:r>
              <a:rPr lang="en-DE">
                <a:latin typeface="Century Gothic" panose="020B0502020202020204" pitchFamily="34" charset="0"/>
              </a:rPr>
              <a:t> different </a:t>
            </a:r>
            <a:r>
              <a:rPr lang="en-DE" err="1">
                <a:latin typeface="Century Gothic" panose="020B0502020202020204" pitchFamily="34" charset="0"/>
              </a:rPr>
              <a:t>spacial</a:t>
            </a:r>
            <a:r>
              <a:rPr lang="en-DE">
                <a:latin typeface="Century Gothic" panose="020B0502020202020204" pitchFamily="34" charset="0"/>
              </a:rPr>
              <a:t> objects</a:t>
            </a:r>
          </a:p>
          <a:p>
            <a:pPr lvl="1"/>
            <a:endParaRPr lang="en-DE">
              <a:latin typeface="Century Gothic" panose="020B0502020202020204" pitchFamily="34" charset="0"/>
            </a:endParaRPr>
          </a:p>
          <a:p>
            <a:r>
              <a:rPr lang="en-DE">
                <a:latin typeface="Century Gothic" panose="020B0502020202020204" pitchFamily="34" charset="0"/>
              </a:rPr>
              <a:t>In ML: Comparing semantic features</a:t>
            </a:r>
          </a:p>
          <a:p>
            <a:endParaRPr lang="en-US">
              <a:latin typeface="Century Gothic" panose="020B0502020202020204" pitchFamily="34" charset="0"/>
            </a:endParaRPr>
          </a:p>
          <a:p>
            <a:endParaRPr lang="en-US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35F56C9-363E-5748-3F2A-9FFF8A4FF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D1475A-7E4B-AFD5-37BB-E99F54812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231" y="3960582"/>
            <a:ext cx="4011537" cy="16419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8F9DA3-6B2D-232C-A5FD-CCF6B7E551BC}"/>
              </a:ext>
            </a:extLst>
          </p:cNvPr>
          <p:cNvSpPr txBox="1"/>
          <p:nvPr/>
        </p:nvSpPr>
        <p:spPr>
          <a:xfrm>
            <a:off x="5861801" y="4286683"/>
            <a:ext cx="669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6000"/>
              <a:t>&gt;</a:t>
            </a:r>
            <a:endParaRPr lang="en-DE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852FAD-12C9-5FBB-1E86-CCBA1C746135}"/>
              </a:ext>
            </a:extLst>
          </p:cNvPr>
          <p:cNvSpPr txBox="1"/>
          <p:nvPr/>
        </p:nvSpPr>
        <p:spPr>
          <a:xfrm>
            <a:off x="5932151" y="4963448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/>
              <a:t>size</a:t>
            </a:r>
          </a:p>
        </p:txBody>
      </p:sp>
    </p:spTree>
    <p:extLst>
      <p:ext uri="{BB962C8B-B14F-4D97-AF65-F5344CB8AC3E}">
        <p14:creationId xmlns:p14="http://schemas.microsoft.com/office/powerpoint/2010/main" val="2226535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C1BDF-AD67-BC84-398C-2FB5A6397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E02D0-6B25-7498-ED38-552E8ABE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DE" sz="4800" b="1">
                <a:latin typeface="Century Gothic" panose="020B0502020202020204" pitchFamily="34" charset="0"/>
              </a:rPr>
              <a:t>CM</a:t>
            </a:r>
            <a:r>
              <a:rPr lang="en-DE" sz="4800">
                <a:latin typeface="Century Gothic" panose="020B0502020202020204" pitchFamily="34" charset="0"/>
              </a:rPr>
              <a:t> – Technical Perspective</a:t>
            </a:r>
            <a:endParaRPr lang="de-DE" sz="4800"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AED8BE74-327A-5A03-1C55-1EC146C299F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DE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DE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DE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DE" i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DE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DE" i="0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DE" i="1" dirty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DE"/>
              </a:p>
            </p:txBody>
          </p:sp>
        </mc:Choice>
        <mc:Fallback xmlns="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AED8BE74-327A-5A03-1C55-1EC146C299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b="-1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724358-5039-8AF5-6A76-11E5A532C3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DE"/>
              <a:t>Relationship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57018B37-F6A9-333A-4559-4BD3658EDD48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6178099" y="2505075"/>
                <a:ext cx="5183188" cy="3684588"/>
              </a:xfrm>
            </p:spPr>
            <p:txBody>
              <a:bodyPr/>
              <a:lstStyle/>
              <a:p>
                <a:r>
                  <a:rPr lang="en-DE"/>
                  <a:t>Modelled by a Relationship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DE" b="0" i="1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DE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DE" b="0" i="1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DE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DE"/>
              </a:p>
              <a:p>
                <a:r>
                  <a:rPr lang="en-DE"/>
                  <a:t>If function is </a:t>
                </a:r>
                <a:r>
                  <a:rPr lang="en-DE" err="1"/>
                  <a:t>antisym</a:t>
                </a:r>
                <a:r>
                  <a:rPr lang="en-GB"/>
                  <a:t>m</a:t>
                </a:r>
                <a:r>
                  <a:rPr lang="en-DE" err="1"/>
                  <a:t>etric</a:t>
                </a:r>
                <a:r>
                  <a:rPr lang="en-DE"/>
                  <a:t>, the Matrix is as well.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DE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DE" dirty="0">
                            <a:latin typeface="Cambria Math" panose="02040503050406030204" pitchFamily="18" charset="0"/>
                          </a:rPr>
                          <m:t>=−</m:t>
                        </m:r>
                        <m:sSup>
                          <m:sSupPr>
                            <m:ctrlPr>
                              <a:rPr lang="en-DE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DE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DE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</m:oMath>
                </a14:m>
                <a:endParaRPr lang="en-DE"/>
              </a:p>
              <a:p>
                <a:endParaRPr lang="en-DE"/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57018B37-F6A9-333A-4559-4BD3658EDD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6178099" y="2505075"/>
                <a:ext cx="5183188" cy="3684588"/>
              </a:xfrm>
              <a:blipFill>
                <a:blip r:embed="rId4"/>
                <a:stretch>
                  <a:fillRect l="-2115" t="-2815" r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1BF9857D-720A-CC63-AA99-1EB506750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CFF97B46-EA57-5BFD-FC5F-4C7A7ED462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9434" y="2605406"/>
          <a:ext cx="3171949" cy="2713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185965" imgH="1014529" progId="Excel.Sheet.12">
                  <p:embed/>
                </p:oleObj>
              </mc:Choice>
              <mc:Fallback>
                <p:oleObj name="Worksheet" r:id="rId6" imgW="1185965" imgH="1014529" progId="Excel.Sheet.12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CFF97B46-EA57-5BFD-FC5F-4C7A7ED462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29434" y="2605406"/>
                        <a:ext cx="3171949" cy="2713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8928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4C00-F506-EF65-4BED-912D4941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D34992-DB5A-AB33-5345-D14806F38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CMRB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6049DF99-C696-3950-DD76-67E5522F3A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4121"/>
                <a:ext cx="10515600" cy="4351338"/>
              </a:xfr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r>
                  <a:rPr lang="de-DE">
                    <a:latin typeface="Century Gothic"/>
                    <a:cs typeface="Arial"/>
                  </a:rPr>
                  <a:t>Input: </a:t>
                </a:r>
                <a:r>
                  <a:rPr lang="de-DE" err="1">
                    <a:latin typeface="Century Gothic"/>
                    <a:cs typeface="Arial"/>
                  </a:rPr>
                  <a:t>semantic</a:t>
                </a:r>
                <a:r>
                  <a:rPr lang="de-DE">
                    <a:latin typeface="Century Gothic"/>
                    <a:cs typeface="Arial"/>
                  </a:rPr>
                  <a:t> </a:t>
                </a:r>
                <a:r>
                  <a:rPr lang="de-DE" err="1">
                    <a:latin typeface="Century Gothic"/>
                    <a:cs typeface="Arial"/>
                  </a:rPr>
                  <a:t>features</a:t>
                </a:r>
                <a:r>
                  <a:rPr lang="de-DE">
                    <a:latin typeface="Century Gothic"/>
                    <a:cs typeface="Arial"/>
                  </a:rPr>
                  <a:t> [type, </a:t>
                </a:r>
                <a:r>
                  <a:rPr lang="de-DE" err="1">
                    <a:latin typeface="Century Gothic"/>
                    <a:cs typeface="Arial"/>
                  </a:rPr>
                  <a:t>color</a:t>
                </a:r>
                <a:r>
                  <a:rPr lang="de-DE">
                    <a:latin typeface="Century Gothic"/>
                    <a:cs typeface="Arial"/>
                  </a:rPr>
                  <a:t>, </a:t>
                </a:r>
                <a:r>
                  <a:rPr lang="de-DE" err="1">
                    <a:latin typeface="Century Gothic"/>
                    <a:cs typeface="Arial"/>
                  </a:rPr>
                  <a:t>size</a:t>
                </a:r>
                <a:r>
                  <a:rPr lang="de-DE">
                    <a:latin typeface="Century Gothic"/>
                    <a:cs typeface="Arial"/>
                  </a:rPr>
                  <a:t>, angle]</a:t>
                </a:r>
                <a:endParaRPr lang="de-DE" b="0">
                  <a:latin typeface="Century Gothic"/>
                  <a:cs typeface="Arial"/>
                </a:endParaRPr>
              </a:p>
              <a:p>
                <a:r>
                  <a:rPr lang="de-DE" i="1" err="1">
                    <a:latin typeface="Century Gothic"/>
                    <a:cs typeface="Arial"/>
                  </a:rPr>
                  <a:t>For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de-DE" i="1" err="1">
                    <a:latin typeface="Century Gothic"/>
                    <a:cs typeface="Arial"/>
                  </a:rPr>
                  <a:t>every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de-DE">
                    <a:latin typeface="Century Gothic"/>
                    <a:cs typeface="Arial"/>
                  </a:rPr>
                  <a:t>feature: </a:t>
                </a:r>
                <a:r>
                  <a:rPr lang="de-DE" err="1">
                    <a:latin typeface="Century Gothic"/>
                    <a:cs typeface="Arial"/>
                  </a:rPr>
                  <a:t>compute</a:t>
                </a:r>
                <a:r>
                  <a:rPr lang="de-DE">
                    <a:latin typeface="Century Gothic"/>
                    <a:cs typeface="Arial"/>
                  </a:rPr>
                  <a:t> </a:t>
                </a:r>
                <a:br>
                  <a:rPr lang="de-DE">
                    <a:latin typeface="Century Gothic" panose="020B0502020202020204" pitchFamily="34" charset="0"/>
                    <a:cs typeface="Arial" panose="020B0604020202020204" pitchFamily="34" charset="0"/>
                  </a:rPr>
                </a:br>
                <a:r>
                  <a:rPr lang="de-DE" err="1">
                    <a:latin typeface="Century Gothic"/>
                    <a:cs typeface="Arial"/>
                  </a:rPr>
                  <a:t>relationship</a:t>
                </a:r>
                <a:r>
                  <a:rPr lang="de-DE">
                    <a:latin typeface="Century Gothic"/>
                    <a:cs typeface="Arial"/>
                  </a:rPr>
                  <a:t> </a:t>
                </a:r>
                <a:r>
                  <a:rPr lang="de-DE" err="1">
                    <a:latin typeface="Century Gothic"/>
                    <a:cs typeface="Arial"/>
                  </a:rPr>
                  <a:t>between</a:t>
                </a:r>
                <a:r>
                  <a:rPr lang="de-DE">
                    <a:latin typeface="Century Gothic"/>
                    <a:cs typeface="Arial"/>
                  </a:rPr>
                  <a:t> </a:t>
                </a:r>
                <a:r>
                  <a:rPr lang="de-DE" err="1">
                    <a:latin typeface="Century Gothic"/>
                    <a:cs typeface="Arial"/>
                  </a:rPr>
                  <a:t>panels</a:t>
                </a:r>
                <a:endParaRPr lang="de-DE">
                  <a:latin typeface="Century Gothic"/>
                  <a:cs typeface="Arial"/>
                </a:endParaRPr>
              </a:p>
              <a:p>
                <a:r>
                  <a:rPr lang="en-GB" b="0">
                    <a:cs typeface="Arial"/>
                  </a:rPr>
                  <a:t>2 CM per problem</a:t>
                </a:r>
                <a:r>
                  <a:rPr lang="en-DE" b="0">
                    <a:cs typeface="Arial"/>
                  </a:rPr>
                  <a:t>:</a:t>
                </a:r>
                <a:r>
                  <a:rPr lang="en-GB" b="0"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a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b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=−2,  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𝑐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/>
                      </a:rPr>
                      <m:t> = +4</m:t>
                    </m:r>
                  </m:oMath>
                </a14:m>
                <a:r>
                  <a:rPr lang="de-DE">
                    <a:latin typeface="Century Gothic"/>
                    <a:cs typeface="Arial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DE"/>
                  <a:t>→ </a:t>
                </a:r>
                <a:r>
                  <a:rPr lang="de-DE" i="1" err="1">
                    <a:latin typeface="Century Gothic"/>
                    <a:cs typeface="Arial"/>
                  </a:rPr>
                  <a:t>model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de-DE" i="1" err="1">
                    <a:latin typeface="Century Gothic"/>
                    <a:cs typeface="Arial"/>
                  </a:rPr>
                  <a:t>problems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de-DE" i="1" err="1">
                    <a:latin typeface="Century Gothic"/>
                    <a:cs typeface="Arial"/>
                  </a:rPr>
                  <a:t>as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en-DE" i="1">
                    <a:latin typeface="Century Gothic"/>
                    <a:cs typeface="Arial"/>
                  </a:rPr>
                  <a:t>M</a:t>
                </a:r>
                <a:r>
                  <a:rPr lang="de-DE" i="1" err="1">
                    <a:latin typeface="Century Gothic"/>
                    <a:cs typeface="Arial"/>
                  </a:rPr>
                  <a:t>atri</a:t>
                </a:r>
                <a:r>
                  <a:rPr lang="en-DE" i="1" err="1">
                    <a:latin typeface="Century Gothic"/>
                    <a:cs typeface="Arial"/>
                  </a:rPr>
                  <a:t>ces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en-DE" i="1">
                    <a:latin typeface="Century Gothic"/>
                    <a:cs typeface="Arial"/>
                  </a:rPr>
                  <a:t>&amp;</a:t>
                </a:r>
                <a:r>
                  <a:rPr lang="de-DE" i="1">
                    <a:latin typeface="Century Gothic"/>
                    <a:cs typeface="Arial"/>
                  </a:rPr>
                  <a:t> </a:t>
                </a:r>
                <a:r>
                  <a:rPr lang="en-DE" i="1">
                    <a:latin typeface="Century Gothic"/>
                    <a:cs typeface="Arial"/>
                  </a:rPr>
                  <a:t>T</a:t>
                </a:r>
                <a:r>
                  <a:rPr lang="de-DE" i="1" err="1">
                    <a:latin typeface="Century Gothic"/>
                    <a:cs typeface="Arial"/>
                  </a:rPr>
                  <a:t>ensor</a:t>
                </a:r>
                <a:r>
                  <a:rPr lang="en-DE" i="1">
                    <a:latin typeface="Century Gothic"/>
                    <a:cs typeface="Arial"/>
                  </a:rPr>
                  <a:t>s</a:t>
                </a:r>
                <a:r>
                  <a:rPr lang="de-DE" i="1">
                    <a:latin typeface="Century Gothic"/>
                    <a:cs typeface="Arial"/>
                  </a:rPr>
                  <a:t>!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6049DF99-C696-3950-DD76-67E5522F3A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4121"/>
                <a:ext cx="10515600" cy="4351338"/>
              </a:xfrm>
              <a:blipFill>
                <a:blip r:embed="rId3"/>
                <a:stretch>
                  <a:fillRect l="-1217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580EA58E-30BC-C7D2-36B3-5016861E6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C179E01-C499-AE3E-8CBB-C48ADA176E55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C70BFF7-0D8A-7D5E-44D4-3B5A861CAC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0074" y="4203241"/>
            <a:ext cx="3035605" cy="165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86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2FDB-10C5-550C-1F94-0D4D41F01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FD8C5F-4547-D59C-AB70-9DB6D7C5C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CMRB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B49EB35-0019-9CD9-1DEB-71552A37C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B3F5CE8-17E0-28F2-B592-D19F9D59B719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7D9C56D-869A-228F-757B-5053C36E9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998" y="1469995"/>
            <a:ext cx="7878004" cy="428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1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7498E-D94B-2617-78BD-739E40A85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698AD9-1EBE-B9D2-E481-4095C5B24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Methods – Training </a:t>
            </a:r>
            <a:r>
              <a:rPr lang="de-DE" sz="4800" err="1">
                <a:latin typeface="Century Gothic" panose="020B0502020202020204" pitchFamily="34" charset="0"/>
              </a:rPr>
              <a:t>Algorithm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9FC527-516D-78F3-ACC8-66196B1E5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4351338"/>
          </a:xfrm>
        </p:spPr>
        <p:txBody>
          <a:bodyPr/>
          <a:lstStyle/>
          <a:p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For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every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Problem: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Compare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with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i="1">
                <a:latin typeface="Century Gothic" panose="020B0502020202020204" pitchFamily="34" charset="0"/>
                <a:cs typeface="Arial" panose="020B0604020202020204" pitchFamily="34" charset="0"/>
              </a:rPr>
              <a:t>30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old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matrices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If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(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similar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and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intersection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can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solve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old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+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new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problem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Trim &amp; update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old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map</a:t>
            </a: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GB">
                <a:latin typeface="Century Gothic" panose="020B0502020202020204" pitchFamily="34" charset="0"/>
                <a:cs typeface="Arial" panose="020B0604020202020204" pitchFamily="34" charset="0"/>
              </a:rPr>
              <a:t>If there is no map fits</a:t>
            </a:r>
            <a:r>
              <a:rPr lang="en-DE"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Save in LTM (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overwrite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least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used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CM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if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necessary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</a:p>
          <a:p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80A764-B4A1-11EF-E5C0-A3006D447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CB79188-10DD-41F9-BE44-C9E2D580467F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pic>
        <p:nvPicPr>
          <p:cNvPr id="12" name="Grafik 15">
            <a:extLst>
              <a:ext uri="{FF2B5EF4-FFF2-40B4-BE49-F238E27FC236}">
                <a16:creationId xmlns:a16="http://schemas.microsoft.com/office/drawing/2014/main" id="{B192057B-50C2-0C12-BA5F-92AB4E494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734" y="3783697"/>
            <a:ext cx="9095778" cy="226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84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FB39E0-C5E2-53BC-F9CD-BCB41DD8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/>
              <a:t>CMRB: Memory Dimensions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7CF1CDA4-4FA2-6CDC-69E4-1EF45A330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DE"/>
              <a:t>&amp; demonstrating how Data Requirements blow up</a:t>
            </a:r>
          </a:p>
        </p:txBody>
      </p:sp>
    </p:spTree>
    <p:extLst>
      <p:ext uri="{BB962C8B-B14F-4D97-AF65-F5344CB8AC3E}">
        <p14:creationId xmlns:p14="http://schemas.microsoft.com/office/powerpoint/2010/main" val="1670235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E24A-8C8E-83F8-AB83-80FAB61A1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D1C39B-B727-972F-607F-322B567C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4800">
                <a:latin typeface="Century Gothic" panose="020B0502020202020204" pitchFamily="34" charset="0"/>
              </a:rPr>
              <a:t>Cognitive Map</a:t>
            </a:r>
            <a:endParaRPr lang="de-DE" sz="480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F11157E-D4F4-51B9-CC86-B69208C4F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83" name="Arrow: Right 82">
            <a:extLst>
              <a:ext uri="{FF2B5EF4-FFF2-40B4-BE49-F238E27FC236}">
                <a16:creationId xmlns:a16="http://schemas.microsoft.com/office/drawing/2014/main" id="{3173AD85-0F87-6988-74C7-EA589C1BEC05}"/>
              </a:ext>
            </a:extLst>
          </p:cNvPr>
          <p:cNvSpPr/>
          <p:nvPr/>
        </p:nvSpPr>
        <p:spPr>
          <a:xfrm>
            <a:off x="4203871" y="1279311"/>
            <a:ext cx="3863340" cy="48965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9 Panels</a:t>
            </a:r>
            <a:endParaRPr lang="en-DE"/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F4FC2A0E-308E-278C-7377-B19BBF8D27C8}"/>
              </a:ext>
            </a:extLst>
          </p:cNvPr>
          <p:cNvSpPr/>
          <p:nvPr/>
        </p:nvSpPr>
        <p:spPr>
          <a:xfrm rot="5400000" flipV="1">
            <a:off x="2141392" y="3389863"/>
            <a:ext cx="3863340" cy="48965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9 Panels</a:t>
            </a:r>
            <a:endParaRPr lang="en-DE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EE623AE-742C-98AC-A9F3-7477C12917EF}"/>
              </a:ext>
            </a:extLst>
          </p:cNvPr>
          <p:cNvGraphicFramePr>
            <a:graphicFrameLocks noGrp="1"/>
          </p:cNvGraphicFramePr>
          <p:nvPr/>
        </p:nvGraphicFramePr>
        <p:xfrm>
          <a:off x="4472340" y="2008007"/>
          <a:ext cx="3440420" cy="3224390"/>
        </p:xfrm>
        <a:graphic>
          <a:graphicData uri="http://schemas.openxmlformats.org/drawingml/2006/table">
            <a:tbl>
              <a:tblPr/>
              <a:tblGrid>
                <a:gridCol w="344042">
                  <a:extLst>
                    <a:ext uri="{9D8B030D-6E8A-4147-A177-3AD203B41FA5}">
                      <a16:colId xmlns:a16="http://schemas.microsoft.com/office/drawing/2014/main" val="2379304704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467676763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2824300479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3186830379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1167704992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2799800836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540808271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311031815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3398197817"/>
                    </a:ext>
                  </a:extLst>
                </a:gridCol>
                <a:gridCol w="344042">
                  <a:extLst>
                    <a:ext uri="{9D8B030D-6E8A-4147-A177-3AD203B41FA5}">
                      <a16:colId xmlns:a16="http://schemas.microsoft.com/office/drawing/2014/main" val="1672578863"/>
                    </a:ext>
                  </a:extLst>
                </a:gridCol>
              </a:tblGrid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a</a:t>
                      </a:r>
                      <a:br>
                        <a:rPr lang="en-DE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DE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b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5574707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23715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-7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468371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7961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-6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-8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747039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955912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611400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290125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773106"/>
                  </a:ext>
                </a:extLst>
              </a:tr>
              <a:tr h="3224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-6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046" marR="6046" marT="60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724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577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A89D3-6728-2AEC-16A3-1B992B706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ACC5E0-7C22-6C80-D794-67AC296A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4800" dirty="0">
                <a:latin typeface="Century Gothic" panose="020B0502020202020204" pitchFamily="34" charset="0"/>
              </a:rPr>
              <a:t>One Attribute</a:t>
            </a:r>
            <a:endParaRPr lang="de-DE" sz="4800" dirty="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38D5AA4-EE9B-127B-69F8-62BF34894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88" name="Cube 87">
            <a:extLst>
              <a:ext uri="{FF2B5EF4-FFF2-40B4-BE49-F238E27FC236}">
                <a16:creationId xmlns:a16="http://schemas.microsoft.com/office/drawing/2014/main" id="{FBA195C8-BC16-02B3-3F1B-17C4D594936C}"/>
              </a:ext>
            </a:extLst>
          </p:cNvPr>
          <p:cNvSpPr/>
          <p:nvPr/>
        </p:nvSpPr>
        <p:spPr>
          <a:xfrm>
            <a:off x="6463860" y="2299945"/>
            <a:ext cx="2258110" cy="22581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EFB2EAA-E298-6AD3-9FCA-480578A30FA1}"/>
              </a:ext>
            </a:extLst>
          </p:cNvPr>
          <p:cNvSpPr/>
          <p:nvPr/>
        </p:nvSpPr>
        <p:spPr>
          <a:xfrm rot="18935938">
            <a:off x="8206359" y="4289060"/>
            <a:ext cx="787745" cy="27191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/>
              <a:t>9 Panels</a:t>
            </a:r>
            <a:endParaRPr lang="en-DE" sz="11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C2CD7D-F406-1FF6-43E5-6CE82E779F45}"/>
              </a:ext>
            </a:extLst>
          </p:cNvPr>
          <p:cNvSpPr/>
          <p:nvPr/>
        </p:nvSpPr>
        <p:spPr>
          <a:xfrm>
            <a:off x="3563180" y="2567983"/>
            <a:ext cx="1759838" cy="17220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0DB1DC-87AA-BF21-9A58-A70AE5411B89}"/>
              </a:ext>
            </a:extLst>
          </p:cNvPr>
          <p:cNvSpPr txBox="1"/>
          <p:nvPr/>
        </p:nvSpPr>
        <p:spPr>
          <a:xfrm>
            <a:off x="5628783" y="2967334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/>
              <a:t>+</a:t>
            </a:r>
            <a:endParaRPr lang="en-DE" sz="5400"/>
          </a:p>
        </p:txBody>
      </p:sp>
    </p:spTree>
    <p:extLst>
      <p:ext uri="{BB962C8B-B14F-4D97-AF65-F5344CB8AC3E}">
        <p14:creationId xmlns:p14="http://schemas.microsoft.com/office/powerpoint/2010/main" val="3333271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94FC1-993A-5FD8-90E8-119422F7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5483-690C-DA86-FC6D-C3468EC8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4800" dirty="0">
                <a:latin typeface="Century Gothic" panose="020B0502020202020204" pitchFamily="34" charset="0"/>
              </a:rPr>
              <a:t>One RPM Problem</a:t>
            </a:r>
            <a:endParaRPr lang="de-DE" sz="4800" dirty="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51EAC4B-8464-9DFC-24C3-C558B6EE9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88" name="Cube 87">
            <a:extLst>
              <a:ext uri="{FF2B5EF4-FFF2-40B4-BE49-F238E27FC236}">
                <a16:creationId xmlns:a16="http://schemas.microsoft.com/office/drawing/2014/main" id="{A7562C2C-CB72-9D40-E4EB-DF2AD7D92BA3}"/>
              </a:ext>
            </a:extLst>
          </p:cNvPr>
          <p:cNvSpPr/>
          <p:nvPr/>
        </p:nvSpPr>
        <p:spPr>
          <a:xfrm>
            <a:off x="6525597" y="1408077"/>
            <a:ext cx="1176070" cy="117607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9x9x9</a:t>
            </a:r>
            <a:endParaRPr lang="en-DE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2C4B41-965E-7C0E-7F18-EA61E7C54AEE}"/>
              </a:ext>
            </a:extLst>
          </p:cNvPr>
          <p:cNvSpPr/>
          <p:nvPr/>
        </p:nvSpPr>
        <p:spPr>
          <a:xfrm>
            <a:off x="4635837" y="1547677"/>
            <a:ext cx="916560" cy="89687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/>
                </a:solidFill>
              </a:rPr>
              <a:t>9x9</a:t>
            </a:r>
            <a:endParaRPr lang="en-DE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86A188-E408-236E-7750-C5838003FB57}"/>
              </a:ext>
            </a:extLst>
          </p:cNvPr>
          <p:cNvSpPr txBox="1"/>
          <p:nvPr/>
        </p:nvSpPr>
        <p:spPr>
          <a:xfrm>
            <a:off x="5812440" y="1677787"/>
            <a:ext cx="275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+</a:t>
            </a:r>
            <a:endParaRPr lang="en-DE" sz="3600" dirty="0"/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607042DC-97C8-B886-30A9-AD4A09764BDC}"/>
              </a:ext>
            </a:extLst>
          </p:cNvPr>
          <p:cNvSpPr/>
          <p:nvPr/>
        </p:nvSpPr>
        <p:spPr>
          <a:xfrm>
            <a:off x="6525597" y="2650315"/>
            <a:ext cx="1176070" cy="1176070"/>
          </a:xfrm>
          <a:prstGeom prst="cub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EB793D-F60B-7564-8D34-51479E000F3B}"/>
              </a:ext>
            </a:extLst>
          </p:cNvPr>
          <p:cNvSpPr/>
          <p:nvPr/>
        </p:nvSpPr>
        <p:spPr>
          <a:xfrm>
            <a:off x="4635837" y="2789915"/>
            <a:ext cx="916560" cy="89687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F1ED1B-7D3F-BB57-26F1-E2B50B0CAF0A}"/>
              </a:ext>
            </a:extLst>
          </p:cNvPr>
          <p:cNvSpPr txBox="1"/>
          <p:nvPr/>
        </p:nvSpPr>
        <p:spPr>
          <a:xfrm>
            <a:off x="5812440" y="2920025"/>
            <a:ext cx="275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+</a:t>
            </a:r>
            <a:endParaRPr lang="en-DE" sz="3600"/>
          </a:p>
        </p:txBody>
      </p:sp>
      <p:sp>
        <p:nvSpPr>
          <p:cNvPr id="33" name="Cube 32">
            <a:extLst>
              <a:ext uri="{FF2B5EF4-FFF2-40B4-BE49-F238E27FC236}">
                <a16:creationId xmlns:a16="http://schemas.microsoft.com/office/drawing/2014/main" id="{994A0BF6-3858-6D68-A457-BF952A97FBF9}"/>
              </a:ext>
            </a:extLst>
          </p:cNvPr>
          <p:cNvSpPr/>
          <p:nvPr/>
        </p:nvSpPr>
        <p:spPr>
          <a:xfrm>
            <a:off x="6490037" y="3889347"/>
            <a:ext cx="1176070" cy="1176070"/>
          </a:xfrm>
          <a:prstGeom prst="cub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DC4252-E41E-D3FB-56FB-043264CBA5FC}"/>
              </a:ext>
            </a:extLst>
          </p:cNvPr>
          <p:cNvSpPr/>
          <p:nvPr/>
        </p:nvSpPr>
        <p:spPr>
          <a:xfrm>
            <a:off x="4600277" y="4028947"/>
            <a:ext cx="916560" cy="89687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E3590F-4685-362C-1C07-E4AF7AB6BFB5}"/>
              </a:ext>
            </a:extLst>
          </p:cNvPr>
          <p:cNvSpPr txBox="1"/>
          <p:nvPr/>
        </p:nvSpPr>
        <p:spPr>
          <a:xfrm>
            <a:off x="5776880" y="4159057"/>
            <a:ext cx="275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+</a:t>
            </a:r>
            <a:endParaRPr lang="en-DE" sz="3600"/>
          </a:p>
        </p:txBody>
      </p:sp>
      <p:sp>
        <p:nvSpPr>
          <p:cNvPr id="45" name="Cube 44">
            <a:extLst>
              <a:ext uri="{FF2B5EF4-FFF2-40B4-BE49-F238E27FC236}">
                <a16:creationId xmlns:a16="http://schemas.microsoft.com/office/drawing/2014/main" id="{6FDDC6B2-DED6-05D4-D233-653022C248A1}"/>
              </a:ext>
            </a:extLst>
          </p:cNvPr>
          <p:cNvSpPr/>
          <p:nvPr/>
        </p:nvSpPr>
        <p:spPr>
          <a:xfrm>
            <a:off x="6490037" y="5147243"/>
            <a:ext cx="1176070" cy="1176070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C5409BF-48A0-87FA-4694-0257C04F2BFD}"/>
              </a:ext>
            </a:extLst>
          </p:cNvPr>
          <p:cNvSpPr/>
          <p:nvPr/>
        </p:nvSpPr>
        <p:spPr>
          <a:xfrm>
            <a:off x="4600277" y="5286843"/>
            <a:ext cx="916560" cy="89687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9x9</a:t>
            </a:r>
            <a:endParaRPr lang="en-DE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52DCB3E-787E-81ED-2E51-81508D6A24CB}"/>
              </a:ext>
            </a:extLst>
          </p:cNvPr>
          <p:cNvSpPr txBox="1"/>
          <p:nvPr/>
        </p:nvSpPr>
        <p:spPr>
          <a:xfrm>
            <a:off x="5776880" y="5416953"/>
            <a:ext cx="275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+</a:t>
            </a:r>
            <a:endParaRPr lang="en-DE" sz="36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6C4F69-D5DF-5A0C-C691-0E53E8C9E3AE}"/>
              </a:ext>
            </a:extLst>
          </p:cNvPr>
          <p:cNvSpPr txBox="1"/>
          <p:nvPr/>
        </p:nvSpPr>
        <p:spPr>
          <a:xfrm>
            <a:off x="3216322" y="1775211"/>
            <a:ext cx="1377365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DE" sz="2000" dirty="0"/>
              <a:t>5 * </a:t>
            </a:r>
            <a:r>
              <a:rPr lang="en-GB" sz="2000" dirty="0"/>
              <a:t>Type</a:t>
            </a:r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r>
              <a:rPr lang="en-DE" sz="2000" dirty="0"/>
              <a:t>10 * </a:t>
            </a:r>
            <a:r>
              <a:rPr lang="en-GB" sz="2000" dirty="0"/>
              <a:t>Colour</a:t>
            </a:r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r>
              <a:rPr lang="en-DE" sz="2000" dirty="0"/>
              <a:t>6 * </a:t>
            </a:r>
            <a:r>
              <a:rPr lang="en-GB" sz="2000" dirty="0"/>
              <a:t>Size</a:t>
            </a:r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endParaRPr lang="en-GB" sz="2000" dirty="0"/>
          </a:p>
          <a:p>
            <a:pPr algn="r"/>
            <a:r>
              <a:rPr lang="en-DE" sz="2000" dirty="0"/>
              <a:t>8 * </a:t>
            </a:r>
            <a:r>
              <a:rPr lang="en-GB" sz="2000" dirty="0"/>
              <a:t>Angle</a:t>
            </a:r>
            <a:endParaRPr lang="en-DE" sz="2000" dirty="0"/>
          </a:p>
        </p:txBody>
      </p:sp>
    </p:spTree>
    <p:extLst>
      <p:ext uri="{BB962C8B-B14F-4D97-AF65-F5344CB8AC3E}">
        <p14:creationId xmlns:p14="http://schemas.microsoft.com/office/powerpoint/2010/main" val="1834635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E0F86-97C3-C52D-FBE5-8E659CA26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09AB7-5715-E2FD-FF03-C7903FC0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4800">
                <a:latin typeface="Century Gothic" panose="020B0502020202020204" pitchFamily="34" charset="0"/>
              </a:rPr>
              <a:t>One Model: 30 CMs</a:t>
            </a:r>
            <a:endParaRPr lang="de-DE" sz="480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345D544-8D14-834B-A297-05DB40153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0013475-FAA4-7074-35B4-D1D8DDC5DC4A}"/>
              </a:ext>
            </a:extLst>
          </p:cNvPr>
          <p:cNvGrpSpPr/>
          <p:nvPr/>
        </p:nvGrpSpPr>
        <p:grpSpPr>
          <a:xfrm>
            <a:off x="3909060" y="1433275"/>
            <a:ext cx="4373880" cy="4691836"/>
            <a:chOff x="3909060" y="1419293"/>
            <a:chExt cx="4373880" cy="4691836"/>
          </a:xfrm>
        </p:grpSpPr>
        <p:sp>
          <p:nvSpPr>
            <p:cNvPr id="45" name="Cube 44">
              <a:extLst>
                <a:ext uri="{FF2B5EF4-FFF2-40B4-BE49-F238E27FC236}">
                  <a16:creationId xmlns:a16="http://schemas.microsoft.com/office/drawing/2014/main" id="{1D131798-B65E-5B95-9451-04B91401CA2B}"/>
                </a:ext>
              </a:extLst>
            </p:cNvPr>
            <p:cNvSpPr/>
            <p:nvPr/>
          </p:nvSpPr>
          <p:spPr>
            <a:xfrm>
              <a:off x="6744995" y="1718201"/>
              <a:ext cx="1176070" cy="1176070"/>
            </a:xfrm>
            <a:prstGeom prst="cub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EB3EF74-767D-F332-057C-350C4CDD42D0}"/>
                </a:ext>
              </a:extLst>
            </p:cNvPr>
            <p:cNvSpPr/>
            <p:nvPr/>
          </p:nvSpPr>
          <p:spPr>
            <a:xfrm>
              <a:off x="4855235" y="1857801"/>
              <a:ext cx="916560" cy="8968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33" name="Cube 32">
              <a:extLst>
                <a:ext uri="{FF2B5EF4-FFF2-40B4-BE49-F238E27FC236}">
                  <a16:creationId xmlns:a16="http://schemas.microsoft.com/office/drawing/2014/main" id="{A46C753D-31D0-571D-4CFB-832102B86530}"/>
                </a:ext>
              </a:extLst>
            </p:cNvPr>
            <p:cNvSpPr/>
            <p:nvPr/>
          </p:nvSpPr>
          <p:spPr>
            <a:xfrm>
              <a:off x="6551955" y="1857801"/>
              <a:ext cx="1176070" cy="1176070"/>
            </a:xfrm>
            <a:prstGeom prst="cub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13EB3C3-0DDC-8CCC-10AA-C624893C2CA7}"/>
                </a:ext>
              </a:extLst>
            </p:cNvPr>
            <p:cNvSpPr/>
            <p:nvPr/>
          </p:nvSpPr>
          <p:spPr>
            <a:xfrm>
              <a:off x="4662195" y="1997401"/>
              <a:ext cx="916560" cy="89687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27" name="Cube 26">
              <a:extLst>
                <a:ext uri="{FF2B5EF4-FFF2-40B4-BE49-F238E27FC236}">
                  <a16:creationId xmlns:a16="http://schemas.microsoft.com/office/drawing/2014/main" id="{1949746D-7254-E02D-E8F2-EC5C556866A5}"/>
                </a:ext>
              </a:extLst>
            </p:cNvPr>
            <p:cNvSpPr/>
            <p:nvPr/>
          </p:nvSpPr>
          <p:spPr>
            <a:xfrm>
              <a:off x="6358915" y="2004697"/>
              <a:ext cx="1176070" cy="1176070"/>
            </a:xfrm>
            <a:prstGeom prst="cub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2AACECB-0A66-934D-3ED5-7B1FFA23A678}"/>
                </a:ext>
              </a:extLst>
            </p:cNvPr>
            <p:cNvSpPr/>
            <p:nvPr/>
          </p:nvSpPr>
          <p:spPr>
            <a:xfrm>
              <a:off x="4469155" y="2144297"/>
              <a:ext cx="916560" cy="896870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88" name="Cube 87">
              <a:extLst>
                <a:ext uri="{FF2B5EF4-FFF2-40B4-BE49-F238E27FC236}">
                  <a16:creationId xmlns:a16="http://schemas.microsoft.com/office/drawing/2014/main" id="{3FF0A750-A096-B5BF-806C-6E20E1891A7D}"/>
                </a:ext>
              </a:extLst>
            </p:cNvPr>
            <p:cNvSpPr/>
            <p:nvPr/>
          </p:nvSpPr>
          <p:spPr>
            <a:xfrm>
              <a:off x="6156960" y="2144297"/>
              <a:ext cx="1176070" cy="1176070"/>
            </a:xfrm>
            <a:prstGeom prst="cub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bg1"/>
                  </a:solidFill>
                </a:rPr>
                <a:t>9x9x9</a:t>
              </a:r>
              <a:endParaRPr lang="en-DE">
                <a:solidFill>
                  <a:schemeClr val="bg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32BEB1-789E-4D17-33A3-79D46914A70F}"/>
                </a:ext>
              </a:extLst>
            </p:cNvPr>
            <p:cNvSpPr/>
            <p:nvPr/>
          </p:nvSpPr>
          <p:spPr>
            <a:xfrm>
              <a:off x="4267200" y="2283897"/>
              <a:ext cx="916560" cy="89687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bg1"/>
                  </a:solidFill>
                </a:rPr>
                <a:t>9x9</a:t>
              </a:r>
              <a:endParaRPr lang="en-DE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941E46-56BC-2653-8469-15A02D9CCF9C}"/>
                </a:ext>
              </a:extLst>
            </p:cNvPr>
            <p:cNvSpPr txBox="1"/>
            <p:nvPr/>
          </p:nvSpPr>
          <p:spPr>
            <a:xfrm>
              <a:off x="5725562" y="2381321"/>
              <a:ext cx="275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/>
                <a:t>+</a:t>
              </a:r>
              <a:endParaRPr lang="en-DE" sz="3600"/>
            </a:p>
          </p:txBody>
        </p:sp>
        <p:sp>
          <p:nvSpPr>
            <p:cNvPr id="4" name="Cube 3">
              <a:extLst>
                <a:ext uri="{FF2B5EF4-FFF2-40B4-BE49-F238E27FC236}">
                  <a16:creationId xmlns:a16="http://schemas.microsoft.com/office/drawing/2014/main" id="{FFB21027-A189-EFBC-A6A1-F493360241A2}"/>
                </a:ext>
              </a:extLst>
            </p:cNvPr>
            <p:cNvSpPr/>
            <p:nvPr/>
          </p:nvSpPr>
          <p:spPr>
            <a:xfrm>
              <a:off x="6744995" y="4261444"/>
              <a:ext cx="1176070" cy="1176070"/>
            </a:xfrm>
            <a:prstGeom prst="cub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1091B1E-102B-E6B3-0772-0DD91068FEEF}"/>
                </a:ext>
              </a:extLst>
            </p:cNvPr>
            <p:cNvSpPr/>
            <p:nvPr/>
          </p:nvSpPr>
          <p:spPr>
            <a:xfrm>
              <a:off x="4855235" y="4401044"/>
              <a:ext cx="916560" cy="8968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11" name="Cube 10">
              <a:extLst>
                <a:ext uri="{FF2B5EF4-FFF2-40B4-BE49-F238E27FC236}">
                  <a16:creationId xmlns:a16="http://schemas.microsoft.com/office/drawing/2014/main" id="{DF961943-26FA-FA5E-DBA0-92C574BA56CE}"/>
                </a:ext>
              </a:extLst>
            </p:cNvPr>
            <p:cNvSpPr/>
            <p:nvPr/>
          </p:nvSpPr>
          <p:spPr>
            <a:xfrm>
              <a:off x="6551955" y="4401044"/>
              <a:ext cx="1176070" cy="1176070"/>
            </a:xfrm>
            <a:prstGeom prst="cub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1D1CE29-1FF9-2169-B2CE-575D6BB4AA6D}"/>
                </a:ext>
              </a:extLst>
            </p:cNvPr>
            <p:cNvSpPr/>
            <p:nvPr/>
          </p:nvSpPr>
          <p:spPr>
            <a:xfrm>
              <a:off x="4662195" y="4540644"/>
              <a:ext cx="916560" cy="89687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15" name="Cube 14">
              <a:extLst>
                <a:ext uri="{FF2B5EF4-FFF2-40B4-BE49-F238E27FC236}">
                  <a16:creationId xmlns:a16="http://schemas.microsoft.com/office/drawing/2014/main" id="{3C5F3A0E-712C-A38A-7B49-211CC88C99F0}"/>
                </a:ext>
              </a:extLst>
            </p:cNvPr>
            <p:cNvSpPr/>
            <p:nvPr/>
          </p:nvSpPr>
          <p:spPr>
            <a:xfrm>
              <a:off x="6358915" y="4547940"/>
              <a:ext cx="1176070" cy="1176070"/>
            </a:xfrm>
            <a:prstGeom prst="cub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D19625-D32D-7F28-8560-F58D49FADDD4}"/>
                </a:ext>
              </a:extLst>
            </p:cNvPr>
            <p:cNvSpPr/>
            <p:nvPr/>
          </p:nvSpPr>
          <p:spPr>
            <a:xfrm>
              <a:off x="4469155" y="4687540"/>
              <a:ext cx="916560" cy="896870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9x9</a:t>
              </a:r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19" name="Cube 18">
              <a:extLst>
                <a:ext uri="{FF2B5EF4-FFF2-40B4-BE49-F238E27FC236}">
                  <a16:creationId xmlns:a16="http://schemas.microsoft.com/office/drawing/2014/main" id="{66200D59-E650-5381-2343-15F0D703B35D}"/>
                </a:ext>
              </a:extLst>
            </p:cNvPr>
            <p:cNvSpPr/>
            <p:nvPr/>
          </p:nvSpPr>
          <p:spPr>
            <a:xfrm>
              <a:off x="6156960" y="4687540"/>
              <a:ext cx="1176070" cy="1176070"/>
            </a:xfrm>
            <a:prstGeom prst="cub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bg1"/>
                  </a:solidFill>
                </a:rPr>
                <a:t>9x9x9</a:t>
              </a:r>
              <a:endParaRPr lang="en-DE">
                <a:solidFill>
                  <a:schemeClr val="bg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0D7E53E-601A-85F2-0EFC-4560EF2F9085}"/>
                </a:ext>
              </a:extLst>
            </p:cNvPr>
            <p:cNvSpPr/>
            <p:nvPr/>
          </p:nvSpPr>
          <p:spPr>
            <a:xfrm>
              <a:off x="4267200" y="4827140"/>
              <a:ext cx="916560" cy="89687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bg1"/>
                  </a:solidFill>
                </a:rPr>
                <a:t>9x9</a:t>
              </a:r>
              <a:endParaRPr lang="en-DE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6C5796-AEC7-01C5-AC0B-62898BA6F6AE}"/>
                </a:ext>
              </a:extLst>
            </p:cNvPr>
            <p:cNvSpPr txBox="1"/>
            <p:nvPr/>
          </p:nvSpPr>
          <p:spPr>
            <a:xfrm>
              <a:off x="5725562" y="4924564"/>
              <a:ext cx="275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/>
                <a:t>+</a:t>
              </a:r>
              <a:endParaRPr lang="en-DE" sz="3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5A92040-AD36-6605-ABF9-4B0C6EC1CD7A}"/>
                </a:ext>
              </a:extLst>
            </p:cNvPr>
            <p:cNvSpPr/>
            <p:nvPr/>
          </p:nvSpPr>
          <p:spPr>
            <a:xfrm>
              <a:off x="5858639" y="3472540"/>
              <a:ext cx="105281" cy="11580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C2EC870-0456-E45B-E446-FD065061AAA7}"/>
                </a:ext>
              </a:extLst>
            </p:cNvPr>
            <p:cNvSpPr/>
            <p:nvPr/>
          </p:nvSpPr>
          <p:spPr>
            <a:xfrm>
              <a:off x="5859362" y="3708804"/>
              <a:ext cx="104239" cy="11581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9B90947-7124-B2C5-2360-11C3A561CFA3}"/>
                </a:ext>
              </a:extLst>
            </p:cNvPr>
            <p:cNvSpPr/>
            <p:nvPr/>
          </p:nvSpPr>
          <p:spPr>
            <a:xfrm>
              <a:off x="5859362" y="3936698"/>
              <a:ext cx="104239" cy="11581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0F21E1B-9807-0A6A-408E-30BA9295E92F}"/>
                </a:ext>
              </a:extLst>
            </p:cNvPr>
            <p:cNvSpPr txBox="1"/>
            <p:nvPr/>
          </p:nvSpPr>
          <p:spPr>
            <a:xfrm>
              <a:off x="6033864" y="3547894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x30</a:t>
              </a:r>
              <a:endParaRPr lang="en-DE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AB16CD5-481B-047F-2C08-9A265E80063A}"/>
                </a:ext>
              </a:extLst>
            </p:cNvPr>
            <p:cNvSpPr/>
            <p:nvPr/>
          </p:nvSpPr>
          <p:spPr>
            <a:xfrm>
              <a:off x="3909060" y="1422289"/>
              <a:ext cx="4373880" cy="4688840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Lt</a:t>
              </a:r>
              <a:endParaRPr lang="en-DE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5EAB9CC-49BD-EC1D-3EC5-379CFCAFA633}"/>
                </a:ext>
              </a:extLst>
            </p:cNvPr>
            <p:cNvSpPr txBox="1"/>
            <p:nvPr/>
          </p:nvSpPr>
          <p:spPr>
            <a:xfrm>
              <a:off x="4087294" y="1419293"/>
              <a:ext cx="574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LTM</a:t>
              </a:r>
              <a:endParaRPr lang="en-DE"/>
            </a:p>
          </p:txBody>
        </p:sp>
      </p:grpSp>
    </p:spTree>
    <p:extLst>
      <p:ext uri="{BB962C8B-B14F-4D97-AF65-F5344CB8AC3E}">
        <p14:creationId xmlns:p14="http://schemas.microsoft.com/office/powerpoint/2010/main" val="848526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C7FAD-67DC-4F90-2A5E-09D78F8C2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B9D8EE-CAF8-0ECB-954A-1BDAE7A3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4800">
                <a:latin typeface="Century Gothic" panose="020B0502020202020204" pitchFamily="34" charset="0"/>
              </a:rPr>
              <a:t>Full CMRB</a:t>
            </a:r>
            <a:endParaRPr lang="de-DE" sz="480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E869953-3A68-2210-8A78-FEF78BD5A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CDB9F5D-E4A6-9E22-3C57-1DEE1B4B9C8B}"/>
              </a:ext>
            </a:extLst>
          </p:cNvPr>
          <p:cNvGrpSpPr/>
          <p:nvPr/>
        </p:nvGrpSpPr>
        <p:grpSpPr>
          <a:xfrm>
            <a:off x="4490072" y="1668808"/>
            <a:ext cx="3211855" cy="360240"/>
            <a:chOff x="1817345" y="1934580"/>
            <a:chExt cx="3211855" cy="48229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440CCA2-1BE4-37E4-D341-FF5E2D92FC80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2947B-A161-C05A-F132-315076F63F2B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1</a:t>
              </a:r>
              <a:endParaRPr lang="en-DE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B47AD3-111D-1ACF-9367-6729D95F6FC1}"/>
              </a:ext>
            </a:extLst>
          </p:cNvPr>
          <p:cNvGrpSpPr/>
          <p:nvPr/>
        </p:nvGrpSpPr>
        <p:grpSpPr>
          <a:xfrm>
            <a:off x="4505219" y="2136168"/>
            <a:ext cx="3211855" cy="374412"/>
            <a:chOff x="1817345" y="1934580"/>
            <a:chExt cx="3211855" cy="501270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5B910D6-FC5D-49E0-AEA2-FD532768B03F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FB49B20-C13C-F530-C989-7F88E196F0EB}"/>
                </a:ext>
              </a:extLst>
            </p:cNvPr>
            <p:cNvSpPr txBox="1"/>
            <p:nvPr/>
          </p:nvSpPr>
          <p:spPr>
            <a:xfrm>
              <a:off x="2956558" y="1941381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2</a:t>
              </a:r>
              <a:endParaRPr lang="en-DE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F2747D7-F39A-7B00-54B5-9CFFBB1B7D22}"/>
              </a:ext>
            </a:extLst>
          </p:cNvPr>
          <p:cNvGrpSpPr/>
          <p:nvPr/>
        </p:nvGrpSpPr>
        <p:grpSpPr>
          <a:xfrm>
            <a:off x="4520366" y="2603527"/>
            <a:ext cx="3211855" cy="369332"/>
            <a:chOff x="1817345" y="1934580"/>
            <a:chExt cx="3211855" cy="494469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9577DB2-C170-0871-CB2E-6F12F54FC360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8D5F745-101F-AA85-5AB1-C7DA058DCB4F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3</a:t>
              </a:r>
              <a:endParaRPr lang="en-DE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F801984-06ED-4642-B1DC-8D6B683E46CC}"/>
              </a:ext>
            </a:extLst>
          </p:cNvPr>
          <p:cNvGrpSpPr/>
          <p:nvPr/>
        </p:nvGrpSpPr>
        <p:grpSpPr>
          <a:xfrm>
            <a:off x="4490072" y="3070887"/>
            <a:ext cx="3211855" cy="369332"/>
            <a:chOff x="1817345" y="1934580"/>
            <a:chExt cx="3211855" cy="494469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4EF6ED30-4A7A-3593-EA94-AC9E08E4A9AD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67CF56D-5697-C473-0B55-38ACB12EEAEA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4</a:t>
              </a:r>
              <a:endParaRPr lang="en-DE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4DDD8F5-D3F5-35EA-AEB7-8293C63640F5}"/>
              </a:ext>
            </a:extLst>
          </p:cNvPr>
          <p:cNvGrpSpPr/>
          <p:nvPr/>
        </p:nvGrpSpPr>
        <p:grpSpPr>
          <a:xfrm>
            <a:off x="4505219" y="3538247"/>
            <a:ext cx="3211855" cy="369332"/>
            <a:chOff x="1817345" y="1934580"/>
            <a:chExt cx="3211855" cy="494469"/>
          </a:xfrm>
        </p:grpSpPr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0B926D37-A7E6-7C76-910D-741424782C2E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FD09B4A-3959-7F9B-56BE-84C1B263EA4C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5</a:t>
              </a:r>
              <a:endParaRPr lang="en-DE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5640628-ED31-1D51-5E02-8B7D7F464339}"/>
              </a:ext>
            </a:extLst>
          </p:cNvPr>
          <p:cNvGrpSpPr/>
          <p:nvPr/>
        </p:nvGrpSpPr>
        <p:grpSpPr>
          <a:xfrm>
            <a:off x="4520366" y="4005607"/>
            <a:ext cx="3211855" cy="369332"/>
            <a:chOff x="1817345" y="1934580"/>
            <a:chExt cx="3211855" cy="494469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A49B7997-8F76-0792-6785-3E8E31A7C26B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AE986AA-CF72-373F-B923-D45CB6C287F4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6</a:t>
              </a:r>
              <a:endParaRPr lang="en-DE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CE574E4-1856-1ED6-8420-1B461127CFF4}"/>
              </a:ext>
            </a:extLst>
          </p:cNvPr>
          <p:cNvGrpSpPr/>
          <p:nvPr/>
        </p:nvGrpSpPr>
        <p:grpSpPr>
          <a:xfrm>
            <a:off x="4490072" y="4472967"/>
            <a:ext cx="3211855" cy="369332"/>
            <a:chOff x="1817345" y="1934580"/>
            <a:chExt cx="3211855" cy="494469"/>
          </a:xfrm>
        </p:grpSpPr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9B8765C8-D102-AEDA-6486-D1A4C10CFE26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A745878-117B-E5E7-D571-869243320974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7</a:t>
              </a:r>
              <a:endParaRPr lang="en-DE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3BBAA87-FD26-1B93-9407-D00C3C9E04D4}"/>
              </a:ext>
            </a:extLst>
          </p:cNvPr>
          <p:cNvGrpSpPr/>
          <p:nvPr/>
        </p:nvGrpSpPr>
        <p:grpSpPr>
          <a:xfrm>
            <a:off x="4505219" y="4940327"/>
            <a:ext cx="3211855" cy="369332"/>
            <a:chOff x="1817345" y="1934580"/>
            <a:chExt cx="3211855" cy="494469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0A634B07-E3E6-A2AD-0F00-888E7CCAA6A9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00D34C5-AA14-BD2E-E952-567D73343612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8</a:t>
              </a:r>
              <a:endParaRPr lang="en-DE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4FC7CAF-DA6C-3308-357D-027B0350DD94}"/>
              </a:ext>
            </a:extLst>
          </p:cNvPr>
          <p:cNvGrpSpPr/>
          <p:nvPr/>
        </p:nvGrpSpPr>
        <p:grpSpPr>
          <a:xfrm>
            <a:off x="4520366" y="5407687"/>
            <a:ext cx="3211855" cy="369332"/>
            <a:chOff x="1817345" y="1934580"/>
            <a:chExt cx="3211855" cy="494469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20771DEE-CAF9-5011-7C37-A62B5B713E0C}"/>
                </a:ext>
              </a:extLst>
            </p:cNvPr>
            <p:cNvSpPr/>
            <p:nvPr/>
          </p:nvSpPr>
          <p:spPr>
            <a:xfrm>
              <a:off x="1817345" y="1934580"/>
              <a:ext cx="3211855" cy="482296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289DDD9-AE70-8D60-2723-00F4B1D0E2BF}"/>
                </a:ext>
              </a:extLst>
            </p:cNvPr>
            <p:cNvSpPr txBox="1"/>
            <p:nvPr/>
          </p:nvSpPr>
          <p:spPr>
            <a:xfrm>
              <a:off x="2956558" y="1934580"/>
              <a:ext cx="963725" cy="49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Model 9</a:t>
              </a:r>
              <a:endParaRPr lang="en-DE"/>
            </a:p>
          </p:txBody>
        </p:sp>
      </p:grpSp>
    </p:spTree>
    <p:extLst>
      <p:ext uri="{BB962C8B-B14F-4D97-AF65-F5344CB8AC3E}">
        <p14:creationId xmlns:p14="http://schemas.microsoft.com/office/powerpoint/2010/main" val="3945041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8E4FA-B78D-AF23-4E1D-6F290103D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A6560-B0EC-2C54-0C8A-2C49841D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DE" sz="4800">
                <a:latin typeface="Century Gothic" panose="020B0502020202020204" pitchFamily="34" charset="0"/>
              </a:rPr>
              <a:t>Limitations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CAA73-D0C6-9766-48C5-103677DD8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792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DE" dirty="0">
                <a:latin typeface="Century Gothic"/>
              </a:rPr>
              <a:t>Needs sematic features (in paper: FCNN -&gt; </a:t>
            </a:r>
            <a:r>
              <a:rPr lang="en-DE" dirty="0" err="1">
                <a:latin typeface="Century Gothic"/>
              </a:rPr>
              <a:t>sVAE</a:t>
            </a:r>
            <a:r>
              <a:rPr lang="en-DE" dirty="0">
                <a:latin typeface="Century Gothic"/>
              </a:rPr>
              <a:t> pipeline)</a:t>
            </a:r>
            <a:endParaRPr lang="de-DE" dirty="0">
              <a:latin typeface="Century Gothic"/>
            </a:endParaRPr>
          </a:p>
          <a:p>
            <a:r>
              <a:rPr lang="en-DE" dirty="0">
                <a:latin typeface="Century Gothic"/>
              </a:rPr>
              <a:t>Only 3-way connections found: ↗️ False positives</a:t>
            </a:r>
          </a:p>
          <a:p>
            <a:r>
              <a:rPr lang="en-DE" dirty="0">
                <a:latin typeface="Century Gothic"/>
              </a:rPr>
              <a:t>Not a probabilistic approach, no uncertainty</a:t>
            </a:r>
          </a:p>
          <a:p>
            <a:r>
              <a:rPr lang="en-DE" dirty="0">
                <a:latin typeface="Century Gothic"/>
              </a:rPr>
              <a:t>(probably) not robust</a:t>
            </a:r>
          </a:p>
          <a:p>
            <a:pPr marL="0" indent="0">
              <a:buNone/>
            </a:pPr>
            <a:endParaRPr lang="en-DE" dirty="0"/>
          </a:p>
          <a:p>
            <a:endParaRPr lang="en-DE" dirty="0"/>
          </a:p>
          <a:p>
            <a:endParaRPr lang="en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DED6B4-EAAC-8227-6A1D-258DA6072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29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DE37E-2FAD-9105-6D14-6FAED5305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A2E93-7582-8FB9-1A48-B1070287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DE" sz="4800" dirty="0">
                <a:latin typeface="Century Gothic" panose="020B0502020202020204" pitchFamily="34" charset="0"/>
              </a:rPr>
              <a:t>RPM-Tailored Design</a:t>
            </a:r>
            <a:endParaRPr lang="de-DE" sz="48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A4E3A-F15B-E821-6B47-924FEEBC8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9441" cy="41792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DE" dirty="0">
                <a:latin typeface="Century Gothic"/>
              </a:rPr>
              <a:t>connections between limited number of objects</a:t>
            </a:r>
          </a:p>
          <a:p>
            <a:r>
              <a:rPr lang="en-DE" dirty="0">
                <a:latin typeface="Century Gothic"/>
              </a:rPr>
              <a:t>Raven: choose one pattern and permute by it -&gt; Building pattern tree</a:t>
            </a:r>
          </a:p>
          <a:p>
            <a:r>
              <a:rPr lang="en-DE" dirty="0">
                <a:latin typeface="Century Gothic"/>
              </a:rPr>
              <a:t>Purely nominal relationships</a:t>
            </a:r>
          </a:p>
          <a:p>
            <a:r>
              <a:rPr lang="en-DE" dirty="0">
                <a:latin typeface="Century Gothic"/>
              </a:rPr>
              <a:t>Hand-designed Ruleset: Specifically for Raven</a:t>
            </a:r>
          </a:p>
          <a:p>
            <a:pPr marL="0" indent="0">
              <a:buNone/>
            </a:pPr>
            <a:endParaRPr lang="en-DE" dirty="0"/>
          </a:p>
          <a:p>
            <a:endParaRPr lang="en-DE" dirty="0"/>
          </a:p>
          <a:p>
            <a:endParaRPr lang="en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B6ACADE-AC18-7BAB-904F-AEF735558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37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4C24-B1BC-E960-A657-0559974A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832E0-8BD1-8EAE-6880-B0D11F5C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Methods - Testing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A8124C4-70E9-9122-8D05-E5FEC347B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84A54A9-ED71-3572-CBD1-D16C03B6DFAA}"/>
              </a:ext>
            </a:extLst>
          </p:cNvPr>
          <p:cNvSpPr txBox="1"/>
          <p:nvPr/>
        </p:nvSpPr>
        <p:spPr>
          <a:xfrm>
            <a:off x="148045" y="6056404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0A4E77B-D082-4887-B3EA-B18CD4998FE7}"/>
              </a:ext>
            </a:extLst>
          </p:cNvPr>
          <p:cNvGrpSpPr/>
          <p:nvPr/>
        </p:nvGrpSpPr>
        <p:grpSpPr>
          <a:xfrm>
            <a:off x="5379706" y="2264507"/>
            <a:ext cx="1590644" cy="2574786"/>
            <a:chOff x="5527779" y="2588424"/>
            <a:chExt cx="822889" cy="1332019"/>
          </a:xfrm>
        </p:grpSpPr>
        <p:grpSp>
          <p:nvGrpSpPr>
            <p:cNvPr id="83" name="Gruppieren 41">
              <a:extLst>
                <a:ext uri="{FF2B5EF4-FFF2-40B4-BE49-F238E27FC236}">
                  <a16:creationId xmlns:a16="http://schemas.microsoft.com/office/drawing/2014/main" id="{CCF09D88-BC04-7865-04B4-8D090B25DFE6}"/>
                </a:ext>
              </a:extLst>
            </p:cNvPr>
            <p:cNvGrpSpPr/>
            <p:nvPr/>
          </p:nvGrpSpPr>
          <p:grpSpPr>
            <a:xfrm>
              <a:off x="5527779" y="2588424"/>
              <a:ext cx="147869" cy="1331555"/>
              <a:chOff x="9640383" y="2080956"/>
              <a:chExt cx="291743" cy="2627458"/>
            </a:xfrm>
          </p:grpSpPr>
          <p:sp>
            <p:nvSpPr>
              <p:cNvPr id="84" name="Rechteck 26">
                <a:extLst>
                  <a:ext uri="{FF2B5EF4-FFF2-40B4-BE49-F238E27FC236}">
                    <a16:creationId xmlns:a16="http://schemas.microsoft.com/office/drawing/2014/main" id="{D0CCAB95-A5D9-C053-F313-FA6D96841BE6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Rechteck 27">
                <a:extLst>
                  <a:ext uri="{FF2B5EF4-FFF2-40B4-BE49-F238E27FC236}">
                    <a16:creationId xmlns:a16="http://schemas.microsoft.com/office/drawing/2014/main" id="{6774E1E4-9301-EA40-8F3A-6A3FBFB536D3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" name="Rechteck 30">
                <a:extLst>
                  <a:ext uri="{FF2B5EF4-FFF2-40B4-BE49-F238E27FC236}">
                    <a16:creationId xmlns:a16="http://schemas.microsoft.com/office/drawing/2014/main" id="{6FBA5F7C-4F82-98CD-2F00-EF73F6858AA7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Rechteck 33">
                <a:extLst>
                  <a:ext uri="{FF2B5EF4-FFF2-40B4-BE49-F238E27FC236}">
                    <a16:creationId xmlns:a16="http://schemas.microsoft.com/office/drawing/2014/main" id="{81511A77-26F5-0875-CD85-E645BE737BFA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" name="Rechteck 34">
                <a:extLst>
                  <a:ext uri="{FF2B5EF4-FFF2-40B4-BE49-F238E27FC236}">
                    <a16:creationId xmlns:a16="http://schemas.microsoft.com/office/drawing/2014/main" id="{DC682E5B-8B9E-9365-6435-0C37AD21D19D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" name="Rechteck 37">
                <a:extLst>
                  <a:ext uri="{FF2B5EF4-FFF2-40B4-BE49-F238E27FC236}">
                    <a16:creationId xmlns:a16="http://schemas.microsoft.com/office/drawing/2014/main" id="{F5964293-06FA-A3BB-C47B-CD5122A20596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Rechteck 38">
                <a:extLst>
                  <a:ext uri="{FF2B5EF4-FFF2-40B4-BE49-F238E27FC236}">
                    <a16:creationId xmlns:a16="http://schemas.microsoft.com/office/drawing/2014/main" id="{78BD8B4A-3FBD-86FA-0D1F-57AE8968E474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Rechteck 39">
                <a:extLst>
                  <a:ext uri="{FF2B5EF4-FFF2-40B4-BE49-F238E27FC236}">
                    <a16:creationId xmlns:a16="http://schemas.microsoft.com/office/drawing/2014/main" id="{BC5352F6-223E-5EA1-7703-65494958E319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Rechteck 40">
                <a:extLst>
                  <a:ext uri="{FF2B5EF4-FFF2-40B4-BE49-F238E27FC236}">
                    <a16:creationId xmlns:a16="http://schemas.microsoft.com/office/drawing/2014/main" id="{2ED2EB1E-8CE0-5F95-7B8D-B29C743D6F3E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93" name="Gruppieren 44">
              <a:extLst>
                <a:ext uri="{FF2B5EF4-FFF2-40B4-BE49-F238E27FC236}">
                  <a16:creationId xmlns:a16="http://schemas.microsoft.com/office/drawing/2014/main" id="{AFF445AB-B73F-804B-D748-DC25C0E109D6}"/>
                </a:ext>
              </a:extLst>
            </p:cNvPr>
            <p:cNvGrpSpPr/>
            <p:nvPr/>
          </p:nvGrpSpPr>
          <p:grpSpPr>
            <a:xfrm>
              <a:off x="5970328" y="2588424"/>
              <a:ext cx="147869" cy="1331555"/>
              <a:chOff x="9640383" y="2080956"/>
              <a:chExt cx="291743" cy="2627458"/>
            </a:xfrm>
            <a:solidFill>
              <a:srgbClr val="00B050"/>
            </a:solidFill>
          </p:grpSpPr>
          <p:sp>
            <p:nvSpPr>
              <p:cNvPr id="94" name="Rechteck 45">
                <a:extLst>
                  <a:ext uri="{FF2B5EF4-FFF2-40B4-BE49-F238E27FC236}">
                    <a16:creationId xmlns:a16="http://schemas.microsoft.com/office/drawing/2014/main" id="{FC36EAB2-8F60-53A9-719C-897B7693D5BF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5" name="Rechteck 46">
                <a:extLst>
                  <a:ext uri="{FF2B5EF4-FFF2-40B4-BE49-F238E27FC236}">
                    <a16:creationId xmlns:a16="http://schemas.microsoft.com/office/drawing/2014/main" id="{5F1B59D5-D2E5-A5DC-3F0C-61A6F927DF5C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6" name="Rechteck 47">
                <a:extLst>
                  <a:ext uri="{FF2B5EF4-FFF2-40B4-BE49-F238E27FC236}">
                    <a16:creationId xmlns:a16="http://schemas.microsoft.com/office/drawing/2014/main" id="{52F6186A-7F25-0195-39CB-B6C39DEC660A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Rechteck 48">
                <a:extLst>
                  <a:ext uri="{FF2B5EF4-FFF2-40B4-BE49-F238E27FC236}">
                    <a16:creationId xmlns:a16="http://schemas.microsoft.com/office/drawing/2014/main" id="{1370F602-860E-076E-5378-0F120FAFE7AE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Rechteck 49">
                <a:extLst>
                  <a:ext uri="{FF2B5EF4-FFF2-40B4-BE49-F238E27FC236}">
                    <a16:creationId xmlns:a16="http://schemas.microsoft.com/office/drawing/2014/main" id="{E649C6C2-A688-CE6B-F48C-38532FB44640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9" name="Rechteck 50">
                <a:extLst>
                  <a:ext uri="{FF2B5EF4-FFF2-40B4-BE49-F238E27FC236}">
                    <a16:creationId xmlns:a16="http://schemas.microsoft.com/office/drawing/2014/main" id="{8E556018-D1BC-22AE-8AF6-58E9C85D428C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0" name="Rechteck 51">
                <a:extLst>
                  <a:ext uri="{FF2B5EF4-FFF2-40B4-BE49-F238E27FC236}">
                    <a16:creationId xmlns:a16="http://schemas.microsoft.com/office/drawing/2014/main" id="{2D9CF76A-C1B4-84CD-40A4-4AA9B9279837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1" name="Rechteck 52">
                <a:extLst>
                  <a:ext uri="{FF2B5EF4-FFF2-40B4-BE49-F238E27FC236}">
                    <a16:creationId xmlns:a16="http://schemas.microsoft.com/office/drawing/2014/main" id="{47BCC807-1480-EB70-402D-4AA18BACE04E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Rechteck 53">
                <a:extLst>
                  <a:ext uri="{FF2B5EF4-FFF2-40B4-BE49-F238E27FC236}">
                    <a16:creationId xmlns:a16="http://schemas.microsoft.com/office/drawing/2014/main" id="{0216102F-63BF-EC71-F44B-33F5A8C9025F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03" name="Gruppieren 54">
              <a:extLst>
                <a:ext uri="{FF2B5EF4-FFF2-40B4-BE49-F238E27FC236}">
                  <a16:creationId xmlns:a16="http://schemas.microsoft.com/office/drawing/2014/main" id="{41C3E256-0ED1-D14C-FBC5-93BD5A8442B6}"/>
                </a:ext>
              </a:extLst>
            </p:cNvPr>
            <p:cNvGrpSpPr/>
            <p:nvPr/>
          </p:nvGrpSpPr>
          <p:grpSpPr>
            <a:xfrm>
              <a:off x="5749051" y="2588888"/>
              <a:ext cx="147869" cy="1331555"/>
              <a:chOff x="9640383" y="2080956"/>
              <a:chExt cx="291743" cy="2627458"/>
            </a:xfrm>
            <a:solidFill>
              <a:schemeClr val="accent4"/>
            </a:solidFill>
          </p:grpSpPr>
          <p:sp>
            <p:nvSpPr>
              <p:cNvPr id="104" name="Rechteck 55">
                <a:extLst>
                  <a:ext uri="{FF2B5EF4-FFF2-40B4-BE49-F238E27FC236}">
                    <a16:creationId xmlns:a16="http://schemas.microsoft.com/office/drawing/2014/main" id="{0A0DB05A-C4FD-1E9D-4471-DD521BDE60C9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5" name="Rechteck 56">
                <a:extLst>
                  <a:ext uri="{FF2B5EF4-FFF2-40B4-BE49-F238E27FC236}">
                    <a16:creationId xmlns:a16="http://schemas.microsoft.com/office/drawing/2014/main" id="{85E4998E-4DB7-2139-978B-05A06173DFDA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6" name="Rechteck 57">
                <a:extLst>
                  <a:ext uri="{FF2B5EF4-FFF2-40B4-BE49-F238E27FC236}">
                    <a16:creationId xmlns:a16="http://schemas.microsoft.com/office/drawing/2014/main" id="{FC0EC3CA-EBA8-972E-A695-0BAFC992D430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7" name="Rechteck 58">
                <a:extLst>
                  <a:ext uri="{FF2B5EF4-FFF2-40B4-BE49-F238E27FC236}">
                    <a16:creationId xmlns:a16="http://schemas.microsoft.com/office/drawing/2014/main" id="{A45C2FD5-3BFD-122F-A2D2-D3A5B08191D0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8" name="Rechteck 59">
                <a:extLst>
                  <a:ext uri="{FF2B5EF4-FFF2-40B4-BE49-F238E27FC236}">
                    <a16:creationId xmlns:a16="http://schemas.microsoft.com/office/drawing/2014/main" id="{E6D821E5-C997-1D45-4E60-7A42F3EABFD2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Rechteck 60">
                <a:extLst>
                  <a:ext uri="{FF2B5EF4-FFF2-40B4-BE49-F238E27FC236}">
                    <a16:creationId xmlns:a16="http://schemas.microsoft.com/office/drawing/2014/main" id="{3739A981-E0E7-E929-7C22-A1CEDDAEB2AB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0" name="Rechteck 61">
                <a:extLst>
                  <a:ext uri="{FF2B5EF4-FFF2-40B4-BE49-F238E27FC236}">
                    <a16:creationId xmlns:a16="http://schemas.microsoft.com/office/drawing/2014/main" id="{F001D722-D971-43A5-4EE7-D0991EE4B1BF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1" name="Rechteck 62">
                <a:extLst>
                  <a:ext uri="{FF2B5EF4-FFF2-40B4-BE49-F238E27FC236}">
                    <a16:creationId xmlns:a16="http://schemas.microsoft.com/office/drawing/2014/main" id="{C488E9B1-6F88-D333-9C1A-288E3039C385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2" name="Rechteck 63">
                <a:extLst>
                  <a:ext uri="{FF2B5EF4-FFF2-40B4-BE49-F238E27FC236}">
                    <a16:creationId xmlns:a16="http://schemas.microsoft.com/office/drawing/2014/main" id="{27A89EC3-F835-4754-590E-81830EE48432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13" name="Gruppieren 64">
              <a:extLst>
                <a:ext uri="{FF2B5EF4-FFF2-40B4-BE49-F238E27FC236}">
                  <a16:creationId xmlns:a16="http://schemas.microsoft.com/office/drawing/2014/main" id="{C9B8BFEC-706E-5C2C-8D42-E1462B789ECF}"/>
                </a:ext>
              </a:extLst>
            </p:cNvPr>
            <p:cNvGrpSpPr/>
            <p:nvPr/>
          </p:nvGrpSpPr>
          <p:grpSpPr>
            <a:xfrm>
              <a:off x="6202799" y="2588888"/>
              <a:ext cx="147869" cy="1331555"/>
              <a:chOff x="9640383" y="2080956"/>
              <a:chExt cx="291743" cy="2627458"/>
            </a:xfrm>
            <a:solidFill>
              <a:schemeClr val="bg1">
                <a:lumMod val="65000"/>
              </a:schemeClr>
            </a:solidFill>
          </p:grpSpPr>
          <p:sp>
            <p:nvSpPr>
              <p:cNvPr id="114" name="Rechteck 65">
                <a:extLst>
                  <a:ext uri="{FF2B5EF4-FFF2-40B4-BE49-F238E27FC236}">
                    <a16:creationId xmlns:a16="http://schemas.microsoft.com/office/drawing/2014/main" id="{63898C56-3BFF-4BFC-91E3-E47F8A912653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Rechteck 66">
                <a:extLst>
                  <a:ext uri="{FF2B5EF4-FFF2-40B4-BE49-F238E27FC236}">
                    <a16:creationId xmlns:a16="http://schemas.microsoft.com/office/drawing/2014/main" id="{A6323146-564E-3100-8059-9005859D6442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Rechteck 67">
                <a:extLst>
                  <a:ext uri="{FF2B5EF4-FFF2-40B4-BE49-F238E27FC236}">
                    <a16:creationId xmlns:a16="http://schemas.microsoft.com/office/drawing/2014/main" id="{A30B4483-CF29-A774-C189-99A7199D2F96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7" name="Rechteck 68">
                <a:extLst>
                  <a:ext uri="{FF2B5EF4-FFF2-40B4-BE49-F238E27FC236}">
                    <a16:creationId xmlns:a16="http://schemas.microsoft.com/office/drawing/2014/main" id="{38C817BA-0591-0D0C-4AAB-7EF1820787BA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8" name="Rechteck 69">
                <a:extLst>
                  <a:ext uri="{FF2B5EF4-FFF2-40B4-BE49-F238E27FC236}">
                    <a16:creationId xmlns:a16="http://schemas.microsoft.com/office/drawing/2014/main" id="{9E13BF3D-6005-48EE-16DC-5CF91CB8B8ED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9" name="Rechteck 70">
                <a:extLst>
                  <a:ext uri="{FF2B5EF4-FFF2-40B4-BE49-F238E27FC236}">
                    <a16:creationId xmlns:a16="http://schemas.microsoft.com/office/drawing/2014/main" id="{9E8C1255-B278-CACD-9847-D3B8CD5E0EAD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0" name="Rechteck 71">
                <a:extLst>
                  <a:ext uri="{FF2B5EF4-FFF2-40B4-BE49-F238E27FC236}">
                    <a16:creationId xmlns:a16="http://schemas.microsoft.com/office/drawing/2014/main" id="{4B703F90-159F-7B55-32E3-ACDD1138FA75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Rechteck 72">
                <a:extLst>
                  <a:ext uri="{FF2B5EF4-FFF2-40B4-BE49-F238E27FC236}">
                    <a16:creationId xmlns:a16="http://schemas.microsoft.com/office/drawing/2014/main" id="{B2BD0C80-7186-9A8C-1665-DFB2B2CBFD23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Rechteck 73">
                <a:extLst>
                  <a:ext uri="{FF2B5EF4-FFF2-40B4-BE49-F238E27FC236}">
                    <a16:creationId xmlns:a16="http://schemas.microsoft.com/office/drawing/2014/main" id="{7A7B3FBF-BE58-2EE1-F105-E31D0808ACAF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BC1BA567-A41A-60D0-B4E5-14FFFA8C248D}"/>
              </a:ext>
            </a:extLst>
          </p:cNvPr>
          <p:cNvGrpSpPr/>
          <p:nvPr/>
        </p:nvGrpSpPr>
        <p:grpSpPr>
          <a:xfrm>
            <a:off x="7487178" y="3343913"/>
            <a:ext cx="1698676" cy="909929"/>
            <a:chOff x="3269049" y="3234627"/>
            <a:chExt cx="1698676" cy="909929"/>
          </a:xfrm>
        </p:grpSpPr>
        <p:sp>
          <p:nvSpPr>
            <p:cNvPr id="124" name="Arrow: Left-Right 123">
              <a:extLst>
                <a:ext uri="{FF2B5EF4-FFF2-40B4-BE49-F238E27FC236}">
                  <a16:creationId xmlns:a16="http://schemas.microsoft.com/office/drawing/2014/main" id="{D14A8673-265D-7D68-9829-A06D268B60AE}"/>
                </a:ext>
              </a:extLst>
            </p:cNvPr>
            <p:cNvSpPr/>
            <p:nvPr/>
          </p:nvSpPr>
          <p:spPr>
            <a:xfrm>
              <a:off x="3269049" y="3234627"/>
              <a:ext cx="1698676" cy="382690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74222A0-4E4F-50E4-C1D7-063DEAE02EFA}"/>
                </a:ext>
              </a:extLst>
            </p:cNvPr>
            <p:cNvSpPr txBox="1"/>
            <p:nvPr/>
          </p:nvSpPr>
          <p:spPr>
            <a:xfrm>
              <a:off x="3363917" y="3775224"/>
              <a:ext cx="1508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C</a:t>
              </a:r>
              <a:r>
                <a:rPr lang="en-DE" err="1"/>
                <a:t>ompare</a:t>
              </a:r>
              <a:r>
                <a:rPr lang="en-DE"/>
                <a:t> with</a:t>
              </a: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7C169CA3-0863-54C7-D50B-A313A27739ED}"/>
              </a:ext>
            </a:extLst>
          </p:cNvPr>
          <p:cNvGrpSpPr/>
          <p:nvPr/>
        </p:nvGrpSpPr>
        <p:grpSpPr>
          <a:xfrm>
            <a:off x="3208347" y="3333450"/>
            <a:ext cx="1717090" cy="898196"/>
            <a:chOff x="7858739" y="3237655"/>
            <a:chExt cx="1717090" cy="898196"/>
          </a:xfrm>
        </p:grpSpPr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B79FDF8B-C641-9D1D-DB7A-F4902F617E66}"/>
                </a:ext>
              </a:extLst>
            </p:cNvPr>
            <p:cNvSpPr/>
            <p:nvPr/>
          </p:nvSpPr>
          <p:spPr>
            <a:xfrm>
              <a:off x="7858739" y="3237655"/>
              <a:ext cx="1698676" cy="38268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059C7463-8C0E-89EB-77DB-D35F2490F866}"/>
                </a:ext>
              </a:extLst>
            </p:cNvPr>
            <p:cNvSpPr txBox="1"/>
            <p:nvPr/>
          </p:nvSpPr>
          <p:spPr>
            <a:xfrm>
              <a:off x="7917811" y="3766519"/>
              <a:ext cx="16580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Predict</a:t>
              </a:r>
              <a:r>
                <a:rPr lang="en-DE"/>
                <a:t> solution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DCB7C8E7-EEA1-FAD7-16CE-3F6320D5CF9E}"/>
              </a:ext>
            </a:extLst>
          </p:cNvPr>
          <p:cNvGrpSpPr/>
          <p:nvPr/>
        </p:nvGrpSpPr>
        <p:grpSpPr>
          <a:xfrm flipH="1">
            <a:off x="9794234" y="1793975"/>
            <a:ext cx="1901617" cy="3870268"/>
            <a:chOff x="598438" y="1117035"/>
            <a:chExt cx="2271927" cy="462393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C0614D2-5B96-8BA0-FF04-E6DA479512B4}"/>
                </a:ext>
              </a:extLst>
            </p:cNvPr>
            <p:cNvGrpSpPr/>
            <p:nvPr/>
          </p:nvGrpSpPr>
          <p:grpSpPr>
            <a:xfrm rot="5400000" flipH="1">
              <a:off x="-1473760" y="3189239"/>
              <a:ext cx="4623931" cy="479535"/>
              <a:chOff x="6808874" y="2790120"/>
              <a:chExt cx="4623931" cy="479535"/>
            </a:xfrm>
          </p:grpSpPr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44C0EDAC-330D-80B9-D748-73B8B8B20D30}"/>
                  </a:ext>
                </a:extLst>
              </p:cNvPr>
              <p:cNvGrpSpPr/>
              <p:nvPr/>
            </p:nvGrpSpPr>
            <p:grpSpPr>
              <a:xfrm>
                <a:off x="9191169" y="2790120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9" name="Rechteck 8">
                  <a:extLst>
                    <a:ext uri="{FF2B5EF4-FFF2-40B4-BE49-F238E27FC236}">
                      <a16:creationId xmlns:a16="http://schemas.microsoft.com/office/drawing/2014/main" id="{F606D379-D257-1F0D-BE2D-87DC35E080BB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0EC7DDE4-0970-BD45-466F-912742343DE3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434A7A07-B187-A10F-1AEF-14690A9FD576}"/>
                  </a:ext>
                </a:extLst>
              </p:cNvPr>
              <p:cNvGrpSpPr/>
              <p:nvPr/>
            </p:nvGrpSpPr>
            <p:grpSpPr>
              <a:xfrm>
                <a:off x="10381499" y="2813612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12" name="Rechteck 11">
                  <a:extLst>
                    <a:ext uri="{FF2B5EF4-FFF2-40B4-BE49-F238E27FC236}">
                      <a16:creationId xmlns:a16="http://schemas.microsoft.com/office/drawing/2014/main" id="{DB7B49E0-A20C-D970-8401-1784DA151576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" name="Rechteck 12">
                  <a:extLst>
                    <a:ext uri="{FF2B5EF4-FFF2-40B4-BE49-F238E27FC236}">
                      <a16:creationId xmlns:a16="http://schemas.microsoft.com/office/drawing/2014/main" id="{0241AFF9-E76E-9C0A-FCDC-082B9AAAE84A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BDBEB8B4-92E6-9A0A-89AA-8D6B57DC44B3}"/>
                  </a:ext>
                </a:extLst>
              </p:cNvPr>
              <p:cNvGrpSpPr/>
              <p:nvPr/>
            </p:nvGrpSpPr>
            <p:grpSpPr>
              <a:xfrm>
                <a:off x="6808874" y="2803752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13E63FF1-EA66-71F7-7451-6777460F7AD7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4F2142EA-9794-2A14-B1C9-CB3C59F528CB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779B26FB-7E40-BABC-FF1D-DA184CB10E1C}"/>
                  </a:ext>
                </a:extLst>
              </p:cNvPr>
              <p:cNvGrpSpPr/>
              <p:nvPr/>
            </p:nvGrpSpPr>
            <p:grpSpPr>
              <a:xfrm>
                <a:off x="7999749" y="2804200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18" name="Rechteck 17">
                  <a:extLst>
                    <a:ext uri="{FF2B5EF4-FFF2-40B4-BE49-F238E27FC236}">
                      <a16:creationId xmlns:a16="http://schemas.microsoft.com/office/drawing/2014/main" id="{16A97858-331A-6655-6F66-22D40F901D81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" name="Rechteck 18">
                  <a:extLst>
                    <a:ext uri="{FF2B5EF4-FFF2-40B4-BE49-F238E27FC236}">
                      <a16:creationId xmlns:a16="http://schemas.microsoft.com/office/drawing/2014/main" id="{A637ED29-E152-10B2-65CE-7EDA474F4220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20" name="Fünfeck 19">
                <a:extLst>
                  <a:ext uri="{FF2B5EF4-FFF2-40B4-BE49-F238E27FC236}">
                    <a16:creationId xmlns:a16="http://schemas.microsoft.com/office/drawing/2014/main" id="{1BAB75BF-C20B-543C-AD6E-3A419A287CA2}"/>
                  </a:ext>
                </a:extLst>
              </p:cNvPr>
              <p:cNvSpPr/>
              <p:nvPr/>
            </p:nvSpPr>
            <p:spPr>
              <a:xfrm rot="2700000">
                <a:off x="9263158" y="2845083"/>
                <a:ext cx="348655" cy="332052"/>
              </a:xfrm>
              <a:prstGeom prst="pentagon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Fünfeck 20">
                <a:extLst>
                  <a:ext uri="{FF2B5EF4-FFF2-40B4-BE49-F238E27FC236}">
                    <a16:creationId xmlns:a16="http://schemas.microsoft.com/office/drawing/2014/main" id="{82BA06A1-5E15-80F8-AA5B-3AAA0FD9BCD4}"/>
                  </a:ext>
                </a:extLst>
              </p:cNvPr>
              <p:cNvSpPr/>
              <p:nvPr/>
            </p:nvSpPr>
            <p:spPr>
              <a:xfrm rot="2700000">
                <a:off x="9850987" y="2832018"/>
                <a:ext cx="348655" cy="332052"/>
              </a:xfrm>
              <a:prstGeom prst="pentagon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Fünfeck 21">
                <a:extLst>
                  <a:ext uri="{FF2B5EF4-FFF2-40B4-BE49-F238E27FC236}">
                    <a16:creationId xmlns:a16="http://schemas.microsoft.com/office/drawing/2014/main" id="{24B7A4B5-FB18-A21D-1EDE-CB85015252B0}"/>
                  </a:ext>
                </a:extLst>
              </p:cNvPr>
              <p:cNvSpPr/>
              <p:nvPr/>
            </p:nvSpPr>
            <p:spPr>
              <a:xfrm rot="2700000">
                <a:off x="11124495" y="2932151"/>
                <a:ext cx="212989" cy="202846"/>
              </a:xfrm>
              <a:prstGeom prst="pentagon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Fünfeck 22">
                <a:extLst>
                  <a:ext uri="{FF2B5EF4-FFF2-40B4-BE49-F238E27FC236}">
                    <a16:creationId xmlns:a16="http://schemas.microsoft.com/office/drawing/2014/main" id="{84DD03C2-4FB9-8906-992E-CA9495D48984}"/>
                  </a:ext>
                </a:extLst>
              </p:cNvPr>
              <p:cNvSpPr/>
              <p:nvPr/>
            </p:nvSpPr>
            <p:spPr>
              <a:xfrm>
                <a:off x="10510539" y="2919090"/>
                <a:ext cx="212989" cy="202846"/>
              </a:xfrm>
              <a:prstGeom prst="pentagon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" name="Fünfeck 23">
                <a:extLst>
                  <a:ext uri="{FF2B5EF4-FFF2-40B4-BE49-F238E27FC236}">
                    <a16:creationId xmlns:a16="http://schemas.microsoft.com/office/drawing/2014/main" id="{02AD502D-74CA-DB84-7A5C-3B00DAA7DA01}"/>
                  </a:ext>
                </a:extLst>
              </p:cNvPr>
              <p:cNvSpPr/>
              <p:nvPr/>
            </p:nvSpPr>
            <p:spPr>
              <a:xfrm>
                <a:off x="6933556" y="2914711"/>
                <a:ext cx="212989" cy="202846"/>
              </a:xfrm>
              <a:prstGeom prst="pentagon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Fünfeck 24">
                <a:extLst>
                  <a:ext uri="{FF2B5EF4-FFF2-40B4-BE49-F238E27FC236}">
                    <a16:creationId xmlns:a16="http://schemas.microsoft.com/office/drawing/2014/main" id="{57E9661E-DD1F-13E7-E141-95CEF02AA64A}"/>
                  </a:ext>
                </a:extLst>
              </p:cNvPr>
              <p:cNvSpPr/>
              <p:nvPr/>
            </p:nvSpPr>
            <p:spPr>
              <a:xfrm>
                <a:off x="7564926" y="2919065"/>
                <a:ext cx="212989" cy="202846"/>
              </a:xfrm>
              <a:prstGeom prst="pentagon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" name="Fünfeck 25">
                <a:extLst>
                  <a:ext uri="{FF2B5EF4-FFF2-40B4-BE49-F238E27FC236}">
                    <a16:creationId xmlns:a16="http://schemas.microsoft.com/office/drawing/2014/main" id="{5C346F45-88A7-7A66-232B-8FC2881B84DD}"/>
                  </a:ext>
                </a:extLst>
              </p:cNvPr>
              <p:cNvSpPr/>
              <p:nvPr/>
            </p:nvSpPr>
            <p:spPr>
              <a:xfrm>
                <a:off x="8664354" y="2855359"/>
                <a:ext cx="331826" cy="316024"/>
              </a:xfrm>
              <a:prstGeom prst="pentagon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Fünfeck 26">
                <a:extLst>
                  <a:ext uri="{FF2B5EF4-FFF2-40B4-BE49-F238E27FC236}">
                    <a16:creationId xmlns:a16="http://schemas.microsoft.com/office/drawing/2014/main" id="{4295A809-6368-CB08-B706-9A9C3D2F0D60}"/>
                  </a:ext>
                </a:extLst>
              </p:cNvPr>
              <p:cNvSpPr/>
              <p:nvPr/>
            </p:nvSpPr>
            <p:spPr>
              <a:xfrm>
                <a:off x="8067814" y="2850999"/>
                <a:ext cx="331826" cy="316024"/>
              </a:xfrm>
              <a:prstGeom prst="pentagon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996DA54-3057-5666-03BA-8C21ED7B4C2C}"/>
                </a:ext>
              </a:extLst>
            </p:cNvPr>
            <p:cNvGrpSpPr/>
            <p:nvPr/>
          </p:nvGrpSpPr>
          <p:grpSpPr>
            <a:xfrm flipH="1">
              <a:off x="1220854" y="1117035"/>
              <a:ext cx="455596" cy="455596"/>
              <a:chOff x="3739609" y="2353114"/>
              <a:chExt cx="900012" cy="1376064"/>
            </a:xfrm>
          </p:grpSpPr>
          <p:sp>
            <p:nvSpPr>
              <p:cNvPr id="29" name="Trapezoid 28">
                <a:extLst>
                  <a:ext uri="{FF2B5EF4-FFF2-40B4-BE49-F238E27FC236}">
                    <a16:creationId xmlns:a16="http://schemas.microsoft.com/office/drawing/2014/main" id="{3166F4BF-BCD6-A57C-4B2C-FFA75AA81FCA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5A39A3AD-771B-B868-A955-3AC1D50422CA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844FB73C-90E2-B85B-7D95-B6257BC2EE97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3B718F-458D-A01E-B23D-0D6CE87C333C}"/>
                </a:ext>
              </a:extLst>
            </p:cNvPr>
            <p:cNvGrpSpPr/>
            <p:nvPr/>
          </p:nvGrpSpPr>
          <p:grpSpPr>
            <a:xfrm flipH="1">
              <a:off x="1220854" y="1712747"/>
              <a:ext cx="455596" cy="455596"/>
              <a:chOff x="3739609" y="2353114"/>
              <a:chExt cx="900012" cy="1376064"/>
            </a:xfrm>
          </p:grpSpPr>
          <p:sp>
            <p:nvSpPr>
              <p:cNvPr id="30" name="Trapezoid 29">
                <a:extLst>
                  <a:ext uri="{FF2B5EF4-FFF2-40B4-BE49-F238E27FC236}">
                    <a16:creationId xmlns:a16="http://schemas.microsoft.com/office/drawing/2014/main" id="{175FBE73-25E4-F362-3A93-660BB0F75F02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Rechteck 30">
                <a:extLst>
                  <a:ext uri="{FF2B5EF4-FFF2-40B4-BE49-F238E27FC236}">
                    <a16:creationId xmlns:a16="http://schemas.microsoft.com/office/drawing/2014/main" id="{D9F1468A-FBEB-FC4C-F43F-24A42A905329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" name="Rechteck 32">
                <a:extLst>
                  <a:ext uri="{FF2B5EF4-FFF2-40B4-BE49-F238E27FC236}">
                    <a16:creationId xmlns:a16="http://schemas.microsoft.com/office/drawing/2014/main" id="{CEA03BB5-0D93-AAE5-A082-EB99FA08C6BC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AE5A28F-5BF4-3BC5-67EC-A9D99EC25A10}"/>
                </a:ext>
              </a:extLst>
            </p:cNvPr>
            <p:cNvGrpSpPr/>
            <p:nvPr/>
          </p:nvGrpSpPr>
          <p:grpSpPr>
            <a:xfrm flipH="1">
              <a:off x="1220854" y="2307368"/>
              <a:ext cx="455596" cy="455596"/>
              <a:chOff x="3739609" y="2353114"/>
              <a:chExt cx="900012" cy="1376064"/>
            </a:xfrm>
          </p:grpSpPr>
          <p:sp>
            <p:nvSpPr>
              <p:cNvPr id="52" name="Trapezoid 51">
                <a:extLst>
                  <a:ext uri="{FF2B5EF4-FFF2-40B4-BE49-F238E27FC236}">
                    <a16:creationId xmlns:a16="http://schemas.microsoft.com/office/drawing/2014/main" id="{B6FDFB76-887A-5DA1-5012-B4FB6C48B29F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" name="Rechteck 30">
                <a:extLst>
                  <a:ext uri="{FF2B5EF4-FFF2-40B4-BE49-F238E27FC236}">
                    <a16:creationId xmlns:a16="http://schemas.microsoft.com/office/drawing/2014/main" id="{32F7BCA2-2ACC-2C59-5FDB-0BBCFA8D0547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Rechteck 32">
                <a:extLst>
                  <a:ext uri="{FF2B5EF4-FFF2-40B4-BE49-F238E27FC236}">
                    <a16:creationId xmlns:a16="http://schemas.microsoft.com/office/drawing/2014/main" id="{64142741-0839-F0EF-24F6-8E3813BA790B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E6CA03-3A03-047E-27D5-727E50B83E11}"/>
                </a:ext>
              </a:extLst>
            </p:cNvPr>
            <p:cNvGrpSpPr/>
            <p:nvPr/>
          </p:nvGrpSpPr>
          <p:grpSpPr>
            <a:xfrm flipH="1">
              <a:off x="1220854" y="2903080"/>
              <a:ext cx="455596" cy="455596"/>
              <a:chOff x="3739609" y="2353114"/>
              <a:chExt cx="900012" cy="1376064"/>
            </a:xfrm>
          </p:grpSpPr>
          <p:sp>
            <p:nvSpPr>
              <p:cNvPr id="56" name="Trapezoid 55">
                <a:extLst>
                  <a:ext uri="{FF2B5EF4-FFF2-40B4-BE49-F238E27FC236}">
                    <a16:creationId xmlns:a16="http://schemas.microsoft.com/office/drawing/2014/main" id="{BE5866CB-DDAC-993A-AF58-4EAA4F1EF87E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" name="Rechteck 30">
                <a:extLst>
                  <a:ext uri="{FF2B5EF4-FFF2-40B4-BE49-F238E27FC236}">
                    <a16:creationId xmlns:a16="http://schemas.microsoft.com/office/drawing/2014/main" id="{C30E3072-8E44-6F5A-4F03-E7C9025CF169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" name="Rechteck 32">
                <a:extLst>
                  <a:ext uri="{FF2B5EF4-FFF2-40B4-BE49-F238E27FC236}">
                    <a16:creationId xmlns:a16="http://schemas.microsoft.com/office/drawing/2014/main" id="{C800298F-8A51-7A21-C84E-731DA59BD21E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DAB94A-3D10-437E-9EEB-EFAC05877A0B}"/>
                </a:ext>
              </a:extLst>
            </p:cNvPr>
            <p:cNvGrpSpPr/>
            <p:nvPr/>
          </p:nvGrpSpPr>
          <p:grpSpPr>
            <a:xfrm flipH="1">
              <a:off x="1220854" y="3498785"/>
              <a:ext cx="455596" cy="455596"/>
              <a:chOff x="3739609" y="2353114"/>
              <a:chExt cx="900012" cy="1376064"/>
            </a:xfrm>
          </p:grpSpPr>
          <p:sp>
            <p:nvSpPr>
              <p:cNvPr id="60" name="Trapezoid 59">
                <a:extLst>
                  <a:ext uri="{FF2B5EF4-FFF2-40B4-BE49-F238E27FC236}">
                    <a16:creationId xmlns:a16="http://schemas.microsoft.com/office/drawing/2014/main" id="{401FD548-58C2-EDC5-D72E-0B6BA89CFA45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" name="Rechteck 30">
                <a:extLst>
                  <a:ext uri="{FF2B5EF4-FFF2-40B4-BE49-F238E27FC236}">
                    <a16:creationId xmlns:a16="http://schemas.microsoft.com/office/drawing/2014/main" id="{CC4935EA-5809-7E80-90EC-A4154C302ECD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" name="Rechteck 32">
                <a:extLst>
                  <a:ext uri="{FF2B5EF4-FFF2-40B4-BE49-F238E27FC236}">
                    <a16:creationId xmlns:a16="http://schemas.microsoft.com/office/drawing/2014/main" id="{33B08D7E-C306-254F-AD95-C9387FBF89FE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405DE4A-5561-BFBE-70F7-58A0598E4AD7}"/>
                </a:ext>
              </a:extLst>
            </p:cNvPr>
            <p:cNvGrpSpPr/>
            <p:nvPr/>
          </p:nvGrpSpPr>
          <p:grpSpPr>
            <a:xfrm flipH="1">
              <a:off x="1220854" y="4094497"/>
              <a:ext cx="455596" cy="455596"/>
              <a:chOff x="3739609" y="2353114"/>
              <a:chExt cx="900012" cy="1376064"/>
            </a:xfrm>
          </p:grpSpPr>
          <p:sp>
            <p:nvSpPr>
              <p:cNvPr id="64" name="Trapezoid 63">
                <a:extLst>
                  <a:ext uri="{FF2B5EF4-FFF2-40B4-BE49-F238E27FC236}">
                    <a16:creationId xmlns:a16="http://schemas.microsoft.com/office/drawing/2014/main" id="{FD0F92B9-0C42-FAC3-263D-5FCD98E54322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" name="Rechteck 30">
                <a:extLst>
                  <a:ext uri="{FF2B5EF4-FFF2-40B4-BE49-F238E27FC236}">
                    <a16:creationId xmlns:a16="http://schemas.microsoft.com/office/drawing/2014/main" id="{CE17A2DF-46C3-A548-48E7-0158672A0E8D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Rechteck 32">
                <a:extLst>
                  <a:ext uri="{FF2B5EF4-FFF2-40B4-BE49-F238E27FC236}">
                    <a16:creationId xmlns:a16="http://schemas.microsoft.com/office/drawing/2014/main" id="{AC20F516-5F35-1D5E-9FFB-885E616456F4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74F4451-10F9-691C-0D5E-6001D2EED549}"/>
                </a:ext>
              </a:extLst>
            </p:cNvPr>
            <p:cNvGrpSpPr/>
            <p:nvPr/>
          </p:nvGrpSpPr>
          <p:grpSpPr>
            <a:xfrm flipH="1">
              <a:off x="1220854" y="4689659"/>
              <a:ext cx="455596" cy="455596"/>
              <a:chOff x="3739609" y="2353114"/>
              <a:chExt cx="900012" cy="1376064"/>
            </a:xfrm>
          </p:grpSpPr>
          <p:sp>
            <p:nvSpPr>
              <p:cNvPr id="68" name="Trapezoid 67">
                <a:extLst>
                  <a:ext uri="{FF2B5EF4-FFF2-40B4-BE49-F238E27FC236}">
                    <a16:creationId xmlns:a16="http://schemas.microsoft.com/office/drawing/2014/main" id="{5BEAD5A1-706E-13E2-20B0-62DE508C0FBE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" name="Rechteck 30">
                <a:extLst>
                  <a:ext uri="{FF2B5EF4-FFF2-40B4-BE49-F238E27FC236}">
                    <a16:creationId xmlns:a16="http://schemas.microsoft.com/office/drawing/2014/main" id="{27EDB46B-54D4-7AC2-9B5F-D65FB6FC76DE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Rechteck 32">
                <a:extLst>
                  <a:ext uri="{FF2B5EF4-FFF2-40B4-BE49-F238E27FC236}">
                    <a16:creationId xmlns:a16="http://schemas.microsoft.com/office/drawing/2014/main" id="{FCE7914E-5D73-7F1E-56D1-0269E83106AE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933B25A-F0FE-AFB1-28F0-A20E5E798ED3}"/>
                </a:ext>
              </a:extLst>
            </p:cNvPr>
            <p:cNvGrpSpPr/>
            <p:nvPr/>
          </p:nvGrpSpPr>
          <p:grpSpPr>
            <a:xfrm flipH="1">
              <a:off x="1220854" y="5285371"/>
              <a:ext cx="455596" cy="455596"/>
              <a:chOff x="3739609" y="2353114"/>
              <a:chExt cx="900012" cy="1376064"/>
            </a:xfrm>
          </p:grpSpPr>
          <p:sp>
            <p:nvSpPr>
              <p:cNvPr id="72" name="Trapezoid 71">
                <a:extLst>
                  <a:ext uri="{FF2B5EF4-FFF2-40B4-BE49-F238E27FC236}">
                    <a16:creationId xmlns:a16="http://schemas.microsoft.com/office/drawing/2014/main" id="{174670C6-458B-11C2-C9AF-A5C4CDDA042D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Rechteck 30">
                <a:extLst>
                  <a:ext uri="{FF2B5EF4-FFF2-40B4-BE49-F238E27FC236}">
                    <a16:creationId xmlns:a16="http://schemas.microsoft.com/office/drawing/2014/main" id="{7B07B425-8E27-E186-A73F-B6D045EFC5C4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" name="Rechteck 32">
                <a:extLst>
                  <a:ext uri="{FF2B5EF4-FFF2-40B4-BE49-F238E27FC236}">
                    <a16:creationId xmlns:a16="http://schemas.microsoft.com/office/drawing/2014/main" id="{90165B56-8594-4006-C83F-A9F1C2EE1B79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0CC594F-A76D-06B2-332B-9E7A45111094}"/>
                </a:ext>
              </a:extLst>
            </p:cNvPr>
            <p:cNvGrpSpPr/>
            <p:nvPr/>
          </p:nvGrpSpPr>
          <p:grpSpPr>
            <a:xfrm>
              <a:off x="1925007" y="1124610"/>
              <a:ext cx="941714" cy="455595"/>
              <a:chOff x="5527779" y="2588424"/>
              <a:chExt cx="822889" cy="1332019"/>
            </a:xfrm>
          </p:grpSpPr>
          <p:grpSp>
            <p:nvGrpSpPr>
              <p:cNvPr id="129" name="Gruppieren 41">
                <a:extLst>
                  <a:ext uri="{FF2B5EF4-FFF2-40B4-BE49-F238E27FC236}">
                    <a16:creationId xmlns:a16="http://schemas.microsoft.com/office/drawing/2014/main" id="{452068BF-A2D7-F504-9189-05AA5FC057B1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160" name="Rechteck 26">
                  <a:extLst>
                    <a:ext uri="{FF2B5EF4-FFF2-40B4-BE49-F238E27FC236}">
                      <a16:creationId xmlns:a16="http://schemas.microsoft.com/office/drawing/2014/main" id="{A1480E94-0EC3-4609-4393-CD6630A210C5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1" name="Rechteck 27">
                  <a:extLst>
                    <a:ext uri="{FF2B5EF4-FFF2-40B4-BE49-F238E27FC236}">
                      <a16:creationId xmlns:a16="http://schemas.microsoft.com/office/drawing/2014/main" id="{58BFD699-E78D-5938-FA83-E152ACCC1FE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2" name="Rechteck 30">
                  <a:extLst>
                    <a:ext uri="{FF2B5EF4-FFF2-40B4-BE49-F238E27FC236}">
                      <a16:creationId xmlns:a16="http://schemas.microsoft.com/office/drawing/2014/main" id="{E12E7446-973F-D384-1125-B92EB46DE77E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3" name="Rechteck 33">
                  <a:extLst>
                    <a:ext uri="{FF2B5EF4-FFF2-40B4-BE49-F238E27FC236}">
                      <a16:creationId xmlns:a16="http://schemas.microsoft.com/office/drawing/2014/main" id="{F21A39EE-D287-5678-2DEE-877D29E55AD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4" name="Rechteck 34">
                  <a:extLst>
                    <a:ext uri="{FF2B5EF4-FFF2-40B4-BE49-F238E27FC236}">
                      <a16:creationId xmlns:a16="http://schemas.microsoft.com/office/drawing/2014/main" id="{666DAA68-6054-E16F-1822-30FD86D1005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5" name="Rechteck 37">
                  <a:extLst>
                    <a:ext uri="{FF2B5EF4-FFF2-40B4-BE49-F238E27FC236}">
                      <a16:creationId xmlns:a16="http://schemas.microsoft.com/office/drawing/2014/main" id="{305DE360-7BF8-3B95-41BF-6B13984DB549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6" name="Rechteck 38">
                  <a:extLst>
                    <a:ext uri="{FF2B5EF4-FFF2-40B4-BE49-F238E27FC236}">
                      <a16:creationId xmlns:a16="http://schemas.microsoft.com/office/drawing/2014/main" id="{B5559B51-B058-9B63-5FD2-D2A9292665B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7" name="Rechteck 39">
                  <a:extLst>
                    <a:ext uri="{FF2B5EF4-FFF2-40B4-BE49-F238E27FC236}">
                      <a16:creationId xmlns:a16="http://schemas.microsoft.com/office/drawing/2014/main" id="{52A178CA-4A2A-D65F-E20E-DCD7A4D9B1A4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8" name="Rechteck 40">
                  <a:extLst>
                    <a:ext uri="{FF2B5EF4-FFF2-40B4-BE49-F238E27FC236}">
                      <a16:creationId xmlns:a16="http://schemas.microsoft.com/office/drawing/2014/main" id="{F7FC0D77-E4EB-A68E-29DE-D0D7FBEB41DF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0" name="Gruppieren 44">
                <a:extLst>
                  <a:ext uri="{FF2B5EF4-FFF2-40B4-BE49-F238E27FC236}">
                    <a16:creationId xmlns:a16="http://schemas.microsoft.com/office/drawing/2014/main" id="{5BB3CCE3-24E4-AAC0-6E49-8A07F66D23F3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151" name="Rechteck 45">
                  <a:extLst>
                    <a:ext uri="{FF2B5EF4-FFF2-40B4-BE49-F238E27FC236}">
                      <a16:creationId xmlns:a16="http://schemas.microsoft.com/office/drawing/2014/main" id="{FCAFDF6A-035B-D2B7-B932-705E9C21DE8F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2" name="Rechteck 46">
                  <a:extLst>
                    <a:ext uri="{FF2B5EF4-FFF2-40B4-BE49-F238E27FC236}">
                      <a16:creationId xmlns:a16="http://schemas.microsoft.com/office/drawing/2014/main" id="{13402402-ABDD-6B0C-BF9D-052D384CF420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3" name="Rechteck 47">
                  <a:extLst>
                    <a:ext uri="{FF2B5EF4-FFF2-40B4-BE49-F238E27FC236}">
                      <a16:creationId xmlns:a16="http://schemas.microsoft.com/office/drawing/2014/main" id="{3D325528-3FB4-0633-5F78-D54112C3D596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4" name="Rechteck 48">
                  <a:extLst>
                    <a:ext uri="{FF2B5EF4-FFF2-40B4-BE49-F238E27FC236}">
                      <a16:creationId xmlns:a16="http://schemas.microsoft.com/office/drawing/2014/main" id="{3F73743F-E1FE-D444-D4C9-BFCAE437BC3F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5" name="Rechteck 49">
                  <a:extLst>
                    <a:ext uri="{FF2B5EF4-FFF2-40B4-BE49-F238E27FC236}">
                      <a16:creationId xmlns:a16="http://schemas.microsoft.com/office/drawing/2014/main" id="{14AB03E0-09EF-97F8-3B7A-8D3217AE0A1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6" name="Rechteck 50">
                  <a:extLst>
                    <a:ext uri="{FF2B5EF4-FFF2-40B4-BE49-F238E27FC236}">
                      <a16:creationId xmlns:a16="http://schemas.microsoft.com/office/drawing/2014/main" id="{D94DA11B-DCC6-5A5C-789F-85A63DDBB1CC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7" name="Rechteck 51">
                  <a:extLst>
                    <a:ext uri="{FF2B5EF4-FFF2-40B4-BE49-F238E27FC236}">
                      <a16:creationId xmlns:a16="http://schemas.microsoft.com/office/drawing/2014/main" id="{27EE4F3F-55B9-BCC5-9732-9430F98D9D6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8" name="Rechteck 52">
                  <a:extLst>
                    <a:ext uri="{FF2B5EF4-FFF2-40B4-BE49-F238E27FC236}">
                      <a16:creationId xmlns:a16="http://schemas.microsoft.com/office/drawing/2014/main" id="{06367960-1516-3E64-5AE9-4F34F3F87B9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9" name="Rechteck 53">
                  <a:extLst>
                    <a:ext uri="{FF2B5EF4-FFF2-40B4-BE49-F238E27FC236}">
                      <a16:creationId xmlns:a16="http://schemas.microsoft.com/office/drawing/2014/main" id="{82675871-E822-DD45-DBBC-DD0D872B9922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1" name="Gruppieren 54">
                <a:extLst>
                  <a:ext uri="{FF2B5EF4-FFF2-40B4-BE49-F238E27FC236}">
                    <a16:creationId xmlns:a16="http://schemas.microsoft.com/office/drawing/2014/main" id="{CEC7C1F8-DC19-67CF-7F13-AC5A83FB7AFC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142" name="Rechteck 55">
                  <a:extLst>
                    <a:ext uri="{FF2B5EF4-FFF2-40B4-BE49-F238E27FC236}">
                      <a16:creationId xmlns:a16="http://schemas.microsoft.com/office/drawing/2014/main" id="{18D89ED3-6E4E-C016-F155-5BF35173AE2D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3" name="Rechteck 56">
                  <a:extLst>
                    <a:ext uri="{FF2B5EF4-FFF2-40B4-BE49-F238E27FC236}">
                      <a16:creationId xmlns:a16="http://schemas.microsoft.com/office/drawing/2014/main" id="{CE910D7F-01A0-4B0F-1D8C-2ADBCBCEE5F9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4" name="Rechteck 57">
                  <a:extLst>
                    <a:ext uri="{FF2B5EF4-FFF2-40B4-BE49-F238E27FC236}">
                      <a16:creationId xmlns:a16="http://schemas.microsoft.com/office/drawing/2014/main" id="{B08210F4-C0C4-F212-2F1A-32B2A7DBF538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5" name="Rechteck 58">
                  <a:extLst>
                    <a:ext uri="{FF2B5EF4-FFF2-40B4-BE49-F238E27FC236}">
                      <a16:creationId xmlns:a16="http://schemas.microsoft.com/office/drawing/2014/main" id="{69558005-A830-C8BD-562A-486723C986B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6" name="Rechteck 59">
                  <a:extLst>
                    <a:ext uri="{FF2B5EF4-FFF2-40B4-BE49-F238E27FC236}">
                      <a16:creationId xmlns:a16="http://schemas.microsoft.com/office/drawing/2014/main" id="{3DCFC6CE-37BA-6D48-E977-1EB133B79497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7" name="Rechteck 60">
                  <a:extLst>
                    <a:ext uri="{FF2B5EF4-FFF2-40B4-BE49-F238E27FC236}">
                      <a16:creationId xmlns:a16="http://schemas.microsoft.com/office/drawing/2014/main" id="{23F99012-599B-4BC7-13CE-7064C6CFEF2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8" name="Rechteck 61">
                  <a:extLst>
                    <a:ext uri="{FF2B5EF4-FFF2-40B4-BE49-F238E27FC236}">
                      <a16:creationId xmlns:a16="http://schemas.microsoft.com/office/drawing/2014/main" id="{F0561831-A34F-C675-C4D6-2152C2856BC2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9" name="Rechteck 62">
                  <a:extLst>
                    <a:ext uri="{FF2B5EF4-FFF2-40B4-BE49-F238E27FC236}">
                      <a16:creationId xmlns:a16="http://schemas.microsoft.com/office/drawing/2014/main" id="{B250E711-938C-E5A8-46BE-C467F01BDC8F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0" name="Rechteck 63">
                  <a:extLst>
                    <a:ext uri="{FF2B5EF4-FFF2-40B4-BE49-F238E27FC236}">
                      <a16:creationId xmlns:a16="http://schemas.microsoft.com/office/drawing/2014/main" id="{1687011D-A467-7FDB-B9D3-9E4AB79E681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2" name="Gruppieren 64">
                <a:extLst>
                  <a:ext uri="{FF2B5EF4-FFF2-40B4-BE49-F238E27FC236}">
                    <a16:creationId xmlns:a16="http://schemas.microsoft.com/office/drawing/2014/main" id="{5C6DF27B-7760-6B99-A717-9883CD107D5B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33" name="Rechteck 65">
                  <a:extLst>
                    <a:ext uri="{FF2B5EF4-FFF2-40B4-BE49-F238E27FC236}">
                      <a16:creationId xmlns:a16="http://schemas.microsoft.com/office/drawing/2014/main" id="{64F2FFAC-8487-1943-4F7E-D75D7424E324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4" name="Rechteck 66">
                  <a:extLst>
                    <a:ext uri="{FF2B5EF4-FFF2-40B4-BE49-F238E27FC236}">
                      <a16:creationId xmlns:a16="http://schemas.microsoft.com/office/drawing/2014/main" id="{B0D174C6-EFD4-F9C6-CFFD-2FFED188DE96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5" name="Rechteck 67">
                  <a:extLst>
                    <a:ext uri="{FF2B5EF4-FFF2-40B4-BE49-F238E27FC236}">
                      <a16:creationId xmlns:a16="http://schemas.microsoft.com/office/drawing/2014/main" id="{B62D1069-329B-D023-01AC-99F9591DE628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6" name="Rechteck 68">
                  <a:extLst>
                    <a:ext uri="{FF2B5EF4-FFF2-40B4-BE49-F238E27FC236}">
                      <a16:creationId xmlns:a16="http://schemas.microsoft.com/office/drawing/2014/main" id="{7D5C7485-E212-2CEE-9C92-44D5CC30305F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7" name="Rechteck 69">
                  <a:extLst>
                    <a:ext uri="{FF2B5EF4-FFF2-40B4-BE49-F238E27FC236}">
                      <a16:creationId xmlns:a16="http://schemas.microsoft.com/office/drawing/2014/main" id="{8687A614-7F0B-5080-F7CA-FDEBE04ED9BE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8" name="Rechteck 70">
                  <a:extLst>
                    <a:ext uri="{FF2B5EF4-FFF2-40B4-BE49-F238E27FC236}">
                      <a16:creationId xmlns:a16="http://schemas.microsoft.com/office/drawing/2014/main" id="{AF09F5A1-A53D-9881-5163-CECA0720499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9" name="Rechteck 71">
                  <a:extLst>
                    <a:ext uri="{FF2B5EF4-FFF2-40B4-BE49-F238E27FC236}">
                      <a16:creationId xmlns:a16="http://schemas.microsoft.com/office/drawing/2014/main" id="{AD599A0E-C116-0700-CA67-2239A20C7671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0" name="Rechteck 72">
                  <a:extLst>
                    <a:ext uri="{FF2B5EF4-FFF2-40B4-BE49-F238E27FC236}">
                      <a16:creationId xmlns:a16="http://schemas.microsoft.com/office/drawing/2014/main" id="{468408BB-A8E6-D694-E435-42BB2AA72194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1" name="Rechteck 73">
                  <a:extLst>
                    <a:ext uri="{FF2B5EF4-FFF2-40B4-BE49-F238E27FC236}">
                      <a16:creationId xmlns:a16="http://schemas.microsoft.com/office/drawing/2014/main" id="{E2DACBB2-4C93-BFB8-DF81-ABD8D0ECDE8D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193831E9-390E-3CB8-5E9A-307DF673E7D4}"/>
                </a:ext>
              </a:extLst>
            </p:cNvPr>
            <p:cNvGrpSpPr/>
            <p:nvPr/>
          </p:nvGrpSpPr>
          <p:grpSpPr>
            <a:xfrm>
              <a:off x="1925007" y="1715031"/>
              <a:ext cx="941714" cy="455595"/>
              <a:chOff x="5527779" y="2588424"/>
              <a:chExt cx="822889" cy="1332019"/>
            </a:xfrm>
          </p:grpSpPr>
          <p:grpSp>
            <p:nvGrpSpPr>
              <p:cNvPr id="170" name="Gruppieren 41">
                <a:extLst>
                  <a:ext uri="{FF2B5EF4-FFF2-40B4-BE49-F238E27FC236}">
                    <a16:creationId xmlns:a16="http://schemas.microsoft.com/office/drawing/2014/main" id="{36598A4B-F97A-D229-37B2-F23765DF7607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201" name="Rechteck 26">
                  <a:extLst>
                    <a:ext uri="{FF2B5EF4-FFF2-40B4-BE49-F238E27FC236}">
                      <a16:creationId xmlns:a16="http://schemas.microsoft.com/office/drawing/2014/main" id="{22647E14-268F-D828-58EB-152EF0E2940B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2" name="Rechteck 27">
                  <a:extLst>
                    <a:ext uri="{FF2B5EF4-FFF2-40B4-BE49-F238E27FC236}">
                      <a16:creationId xmlns:a16="http://schemas.microsoft.com/office/drawing/2014/main" id="{547E65B2-08DD-EC4F-456E-49B52E1038CA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3" name="Rechteck 30">
                  <a:extLst>
                    <a:ext uri="{FF2B5EF4-FFF2-40B4-BE49-F238E27FC236}">
                      <a16:creationId xmlns:a16="http://schemas.microsoft.com/office/drawing/2014/main" id="{FB2790A9-524A-0977-756F-41C1328CB2E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4" name="Rechteck 33">
                  <a:extLst>
                    <a:ext uri="{FF2B5EF4-FFF2-40B4-BE49-F238E27FC236}">
                      <a16:creationId xmlns:a16="http://schemas.microsoft.com/office/drawing/2014/main" id="{114277EA-D2C7-25D1-2375-0133B156E5E5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5" name="Rechteck 34">
                  <a:extLst>
                    <a:ext uri="{FF2B5EF4-FFF2-40B4-BE49-F238E27FC236}">
                      <a16:creationId xmlns:a16="http://schemas.microsoft.com/office/drawing/2014/main" id="{4C25A50D-9FA2-A57F-3E3C-41C6E7A7794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6" name="Rechteck 37">
                  <a:extLst>
                    <a:ext uri="{FF2B5EF4-FFF2-40B4-BE49-F238E27FC236}">
                      <a16:creationId xmlns:a16="http://schemas.microsoft.com/office/drawing/2014/main" id="{A58CFA40-A44A-2C35-A5E2-B62C8AD4FF12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7" name="Rechteck 38">
                  <a:extLst>
                    <a:ext uri="{FF2B5EF4-FFF2-40B4-BE49-F238E27FC236}">
                      <a16:creationId xmlns:a16="http://schemas.microsoft.com/office/drawing/2014/main" id="{296CC1B8-4E65-4EA3-98B3-50999F021BAB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8" name="Rechteck 39">
                  <a:extLst>
                    <a:ext uri="{FF2B5EF4-FFF2-40B4-BE49-F238E27FC236}">
                      <a16:creationId xmlns:a16="http://schemas.microsoft.com/office/drawing/2014/main" id="{76CF1576-61C4-5EDC-26C5-A0E7A6CD5E4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9" name="Rechteck 40">
                  <a:extLst>
                    <a:ext uri="{FF2B5EF4-FFF2-40B4-BE49-F238E27FC236}">
                      <a16:creationId xmlns:a16="http://schemas.microsoft.com/office/drawing/2014/main" id="{11AFF2AE-673B-2AFE-2A95-7E8543204077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1" name="Gruppieren 44">
                <a:extLst>
                  <a:ext uri="{FF2B5EF4-FFF2-40B4-BE49-F238E27FC236}">
                    <a16:creationId xmlns:a16="http://schemas.microsoft.com/office/drawing/2014/main" id="{7A28F89F-2C6D-F90C-3DD1-1F0955EFCB8C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192" name="Rechteck 45">
                  <a:extLst>
                    <a:ext uri="{FF2B5EF4-FFF2-40B4-BE49-F238E27FC236}">
                      <a16:creationId xmlns:a16="http://schemas.microsoft.com/office/drawing/2014/main" id="{B744ABE8-C43F-87E0-9294-A835FAAF6C40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3" name="Rechteck 46">
                  <a:extLst>
                    <a:ext uri="{FF2B5EF4-FFF2-40B4-BE49-F238E27FC236}">
                      <a16:creationId xmlns:a16="http://schemas.microsoft.com/office/drawing/2014/main" id="{371576FA-18E3-F658-7BE2-68C3029E235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4" name="Rechteck 47">
                  <a:extLst>
                    <a:ext uri="{FF2B5EF4-FFF2-40B4-BE49-F238E27FC236}">
                      <a16:creationId xmlns:a16="http://schemas.microsoft.com/office/drawing/2014/main" id="{01B3ED81-E3A5-6CE0-9F17-85F686962201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5" name="Rechteck 48">
                  <a:extLst>
                    <a:ext uri="{FF2B5EF4-FFF2-40B4-BE49-F238E27FC236}">
                      <a16:creationId xmlns:a16="http://schemas.microsoft.com/office/drawing/2014/main" id="{8ACF8009-9EB6-1AA0-F693-1AC778EA8D59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6" name="Rechteck 49">
                  <a:extLst>
                    <a:ext uri="{FF2B5EF4-FFF2-40B4-BE49-F238E27FC236}">
                      <a16:creationId xmlns:a16="http://schemas.microsoft.com/office/drawing/2014/main" id="{CFCB54CA-535E-CB7E-E635-88A112F14342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7" name="Rechteck 50">
                  <a:extLst>
                    <a:ext uri="{FF2B5EF4-FFF2-40B4-BE49-F238E27FC236}">
                      <a16:creationId xmlns:a16="http://schemas.microsoft.com/office/drawing/2014/main" id="{09CE144D-A9FE-B436-4069-1BEBE25E526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8" name="Rechteck 51">
                  <a:extLst>
                    <a:ext uri="{FF2B5EF4-FFF2-40B4-BE49-F238E27FC236}">
                      <a16:creationId xmlns:a16="http://schemas.microsoft.com/office/drawing/2014/main" id="{99ED23F5-12C6-7AB7-29F0-75A9459D827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9" name="Rechteck 52">
                  <a:extLst>
                    <a:ext uri="{FF2B5EF4-FFF2-40B4-BE49-F238E27FC236}">
                      <a16:creationId xmlns:a16="http://schemas.microsoft.com/office/drawing/2014/main" id="{115D21C2-B20F-BE6B-756C-72D4CD2FB953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0" name="Rechteck 53">
                  <a:extLst>
                    <a:ext uri="{FF2B5EF4-FFF2-40B4-BE49-F238E27FC236}">
                      <a16:creationId xmlns:a16="http://schemas.microsoft.com/office/drawing/2014/main" id="{196A43DD-E81F-8EC8-09DE-B6A499D722E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2" name="Gruppieren 54">
                <a:extLst>
                  <a:ext uri="{FF2B5EF4-FFF2-40B4-BE49-F238E27FC236}">
                    <a16:creationId xmlns:a16="http://schemas.microsoft.com/office/drawing/2014/main" id="{53157C7B-AAAA-A624-1918-D87874123A15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183" name="Rechteck 55">
                  <a:extLst>
                    <a:ext uri="{FF2B5EF4-FFF2-40B4-BE49-F238E27FC236}">
                      <a16:creationId xmlns:a16="http://schemas.microsoft.com/office/drawing/2014/main" id="{39A0AE3B-D9C0-8FCB-CF24-12EFEE931158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4" name="Rechteck 56">
                  <a:extLst>
                    <a:ext uri="{FF2B5EF4-FFF2-40B4-BE49-F238E27FC236}">
                      <a16:creationId xmlns:a16="http://schemas.microsoft.com/office/drawing/2014/main" id="{C342DCCF-DC52-2EBF-BCC0-299C51554BB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5" name="Rechteck 57">
                  <a:extLst>
                    <a:ext uri="{FF2B5EF4-FFF2-40B4-BE49-F238E27FC236}">
                      <a16:creationId xmlns:a16="http://schemas.microsoft.com/office/drawing/2014/main" id="{257195F2-DB75-73D2-A13A-3CF6C48D0911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6" name="Rechteck 58">
                  <a:extLst>
                    <a:ext uri="{FF2B5EF4-FFF2-40B4-BE49-F238E27FC236}">
                      <a16:creationId xmlns:a16="http://schemas.microsoft.com/office/drawing/2014/main" id="{4BAB8CEA-8653-627C-D7F4-D7D7BCD81184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7" name="Rechteck 59">
                  <a:extLst>
                    <a:ext uri="{FF2B5EF4-FFF2-40B4-BE49-F238E27FC236}">
                      <a16:creationId xmlns:a16="http://schemas.microsoft.com/office/drawing/2014/main" id="{13320D52-0AFC-6244-0CF0-40933467681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8" name="Rechteck 60">
                  <a:extLst>
                    <a:ext uri="{FF2B5EF4-FFF2-40B4-BE49-F238E27FC236}">
                      <a16:creationId xmlns:a16="http://schemas.microsoft.com/office/drawing/2014/main" id="{10F7BEF5-89CE-695E-5056-44B89241772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9" name="Rechteck 61">
                  <a:extLst>
                    <a:ext uri="{FF2B5EF4-FFF2-40B4-BE49-F238E27FC236}">
                      <a16:creationId xmlns:a16="http://schemas.microsoft.com/office/drawing/2014/main" id="{A704E0D7-32ED-D436-BED1-DB7810A79706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0" name="Rechteck 62">
                  <a:extLst>
                    <a:ext uri="{FF2B5EF4-FFF2-40B4-BE49-F238E27FC236}">
                      <a16:creationId xmlns:a16="http://schemas.microsoft.com/office/drawing/2014/main" id="{BEF1BDD4-EC21-2D29-EB57-C54C95C64D89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1" name="Rechteck 63">
                  <a:extLst>
                    <a:ext uri="{FF2B5EF4-FFF2-40B4-BE49-F238E27FC236}">
                      <a16:creationId xmlns:a16="http://schemas.microsoft.com/office/drawing/2014/main" id="{FEB5A274-6108-6729-4AED-426FB17F050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3" name="Gruppieren 64">
                <a:extLst>
                  <a:ext uri="{FF2B5EF4-FFF2-40B4-BE49-F238E27FC236}">
                    <a16:creationId xmlns:a16="http://schemas.microsoft.com/office/drawing/2014/main" id="{A9BBECFA-D194-ECCB-182F-778E42713C0C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74" name="Rechteck 65">
                  <a:extLst>
                    <a:ext uri="{FF2B5EF4-FFF2-40B4-BE49-F238E27FC236}">
                      <a16:creationId xmlns:a16="http://schemas.microsoft.com/office/drawing/2014/main" id="{28A3BE1D-82DA-0960-D114-E933B4D79145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5" name="Rechteck 66">
                  <a:extLst>
                    <a:ext uri="{FF2B5EF4-FFF2-40B4-BE49-F238E27FC236}">
                      <a16:creationId xmlns:a16="http://schemas.microsoft.com/office/drawing/2014/main" id="{841A27F5-B754-7449-3F86-AB7CE662D7F6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6" name="Rechteck 67">
                  <a:extLst>
                    <a:ext uri="{FF2B5EF4-FFF2-40B4-BE49-F238E27FC236}">
                      <a16:creationId xmlns:a16="http://schemas.microsoft.com/office/drawing/2014/main" id="{1A9B308C-F667-0A23-9BE9-F6A59E898924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7" name="Rechteck 68">
                  <a:extLst>
                    <a:ext uri="{FF2B5EF4-FFF2-40B4-BE49-F238E27FC236}">
                      <a16:creationId xmlns:a16="http://schemas.microsoft.com/office/drawing/2014/main" id="{B23C7CC3-02C7-B3EE-DCF2-73D37E5018D1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8" name="Rechteck 69">
                  <a:extLst>
                    <a:ext uri="{FF2B5EF4-FFF2-40B4-BE49-F238E27FC236}">
                      <a16:creationId xmlns:a16="http://schemas.microsoft.com/office/drawing/2014/main" id="{C7EA8DF2-B803-00E8-D14F-8E9C1F73C282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9" name="Rechteck 70">
                  <a:extLst>
                    <a:ext uri="{FF2B5EF4-FFF2-40B4-BE49-F238E27FC236}">
                      <a16:creationId xmlns:a16="http://schemas.microsoft.com/office/drawing/2014/main" id="{D4C398D3-AED6-9E64-5A98-5377C8E64CC1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0" name="Rechteck 71">
                  <a:extLst>
                    <a:ext uri="{FF2B5EF4-FFF2-40B4-BE49-F238E27FC236}">
                      <a16:creationId xmlns:a16="http://schemas.microsoft.com/office/drawing/2014/main" id="{4A60D7A4-769D-F715-A9FF-2F8D31C02CA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1" name="Rechteck 72">
                  <a:extLst>
                    <a:ext uri="{FF2B5EF4-FFF2-40B4-BE49-F238E27FC236}">
                      <a16:creationId xmlns:a16="http://schemas.microsoft.com/office/drawing/2014/main" id="{187F5ECA-A27D-D172-0033-6D3E3C92BACB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2" name="Rechteck 73">
                  <a:extLst>
                    <a:ext uri="{FF2B5EF4-FFF2-40B4-BE49-F238E27FC236}">
                      <a16:creationId xmlns:a16="http://schemas.microsoft.com/office/drawing/2014/main" id="{ECF3E2D5-16BC-34EA-DC7A-8BA4CF434E8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D93992D6-06B4-1EBE-14F7-A7FF342D8C79}"/>
                </a:ext>
              </a:extLst>
            </p:cNvPr>
            <p:cNvGrpSpPr/>
            <p:nvPr/>
          </p:nvGrpSpPr>
          <p:grpSpPr>
            <a:xfrm>
              <a:off x="1920774" y="2305837"/>
              <a:ext cx="941714" cy="455595"/>
              <a:chOff x="5527779" y="2588424"/>
              <a:chExt cx="822889" cy="1332019"/>
            </a:xfrm>
          </p:grpSpPr>
          <p:grpSp>
            <p:nvGrpSpPr>
              <p:cNvPr id="252" name="Gruppieren 41">
                <a:extLst>
                  <a:ext uri="{FF2B5EF4-FFF2-40B4-BE49-F238E27FC236}">
                    <a16:creationId xmlns:a16="http://schemas.microsoft.com/office/drawing/2014/main" id="{F6BA7F31-2BB3-75FA-41EC-93CD2E1F1195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283" name="Rechteck 26">
                  <a:extLst>
                    <a:ext uri="{FF2B5EF4-FFF2-40B4-BE49-F238E27FC236}">
                      <a16:creationId xmlns:a16="http://schemas.microsoft.com/office/drawing/2014/main" id="{F8E57DE2-E1B1-2937-162A-56274931D017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4" name="Rechteck 27">
                  <a:extLst>
                    <a:ext uri="{FF2B5EF4-FFF2-40B4-BE49-F238E27FC236}">
                      <a16:creationId xmlns:a16="http://schemas.microsoft.com/office/drawing/2014/main" id="{63B5790C-C8FE-3366-C64E-6DEEB1E2F57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5" name="Rechteck 30">
                  <a:extLst>
                    <a:ext uri="{FF2B5EF4-FFF2-40B4-BE49-F238E27FC236}">
                      <a16:creationId xmlns:a16="http://schemas.microsoft.com/office/drawing/2014/main" id="{0FEBC201-C6FA-A01C-0532-C0577421B368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6" name="Rechteck 33">
                  <a:extLst>
                    <a:ext uri="{FF2B5EF4-FFF2-40B4-BE49-F238E27FC236}">
                      <a16:creationId xmlns:a16="http://schemas.microsoft.com/office/drawing/2014/main" id="{C293FF19-D95B-B85C-6D40-D73459A33A34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7" name="Rechteck 34">
                  <a:extLst>
                    <a:ext uri="{FF2B5EF4-FFF2-40B4-BE49-F238E27FC236}">
                      <a16:creationId xmlns:a16="http://schemas.microsoft.com/office/drawing/2014/main" id="{9767AAF3-A53E-A539-89F0-E25499B1EE04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8" name="Rechteck 37">
                  <a:extLst>
                    <a:ext uri="{FF2B5EF4-FFF2-40B4-BE49-F238E27FC236}">
                      <a16:creationId xmlns:a16="http://schemas.microsoft.com/office/drawing/2014/main" id="{DD6BD855-1EA3-0F77-E1C2-43E8858B037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9" name="Rechteck 38">
                  <a:extLst>
                    <a:ext uri="{FF2B5EF4-FFF2-40B4-BE49-F238E27FC236}">
                      <a16:creationId xmlns:a16="http://schemas.microsoft.com/office/drawing/2014/main" id="{8B7F9254-5DA9-D2C3-E370-D8D4E727F99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0" name="Rechteck 39">
                  <a:extLst>
                    <a:ext uri="{FF2B5EF4-FFF2-40B4-BE49-F238E27FC236}">
                      <a16:creationId xmlns:a16="http://schemas.microsoft.com/office/drawing/2014/main" id="{CA25E0B7-E711-11FD-20C1-56ED80464FC7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1" name="Rechteck 40">
                  <a:extLst>
                    <a:ext uri="{FF2B5EF4-FFF2-40B4-BE49-F238E27FC236}">
                      <a16:creationId xmlns:a16="http://schemas.microsoft.com/office/drawing/2014/main" id="{E9FCE0FF-FDF7-7446-084B-94F52730E2B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53" name="Gruppieren 44">
                <a:extLst>
                  <a:ext uri="{FF2B5EF4-FFF2-40B4-BE49-F238E27FC236}">
                    <a16:creationId xmlns:a16="http://schemas.microsoft.com/office/drawing/2014/main" id="{781853FE-A182-FEB0-9064-D10455C75551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274" name="Rechteck 45">
                  <a:extLst>
                    <a:ext uri="{FF2B5EF4-FFF2-40B4-BE49-F238E27FC236}">
                      <a16:creationId xmlns:a16="http://schemas.microsoft.com/office/drawing/2014/main" id="{8EAB5912-740A-28D2-A9F4-0C0B510C2398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5" name="Rechteck 46">
                  <a:extLst>
                    <a:ext uri="{FF2B5EF4-FFF2-40B4-BE49-F238E27FC236}">
                      <a16:creationId xmlns:a16="http://schemas.microsoft.com/office/drawing/2014/main" id="{D9ADCD84-264A-CB05-1C2A-FC307E76649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6" name="Rechteck 47">
                  <a:extLst>
                    <a:ext uri="{FF2B5EF4-FFF2-40B4-BE49-F238E27FC236}">
                      <a16:creationId xmlns:a16="http://schemas.microsoft.com/office/drawing/2014/main" id="{C1F1A9B1-30A4-A4E0-7AFB-3BA8510F1807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7" name="Rechteck 48">
                  <a:extLst>
                    <a:ext uri="{FF2B5EF4-FFF2-40B4-BE49-F238E27FC236}">
                      <a16:creationId xmlns:a16="http://schemas.microsoft.com/office/drawing/2014/main" id="{511D784E-34C3-8F39-8A3A-A39624E204FB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8" name="Rechteck 49">
                  <a:extLst>
                    <a:ext uri="{FF2B5EF4-FFF2-40B4-BE49-F238E27FC236}">
                      <a16:creationId xmlns:a16="http://schemas.microsoft.com/office/drawing/2014/main" id="{29A911B1-5D26-96C6-BD6F-6FA345C38E27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9" name="Rechteck 50">
                  <a:extLst>
                    <a:ext uri="{FF2B5EF4-FFF2-40B4-BE49-F238E27FC236}">
                      <a16:creationId xmlns:a16="http://schemas.microsoft.com/office/drawing/2014/main" id="{F41643C6-1CC0-5C2F-D44B-F06772BC7EB6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0" name="Rechteck 51">
                  <a:extLst>
                    <a:ext uri="{FF2B5EF4-FFF2-40B4-BE49-F238E27FC236}">
                      <a16:creationId xmlns:a16="http://schemas.microsoft.com/office/drawing/2014/main" id="{353E548F-4E1A-519A-A8F8-14EA5507FDC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1" name="Rechteck 52">
                  <a:extLst>
                    <a:ext uri="{FF2B5EF4-FFF2-40B4-BE49-F238E27FC236}">
                      <a16:creationId xmlns:a16="http://schemas.microsoft.com/office/drawing/2014/main" id="{B8984186-88C1-7C70-248B-11D7BDC27C94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2" name="Rechteck 53">
                  <a:extLst>
                    <a:ext uri="{FF2B5EF4-FFF2-40B4-BE49-F238E27FC236}">
                      <a16:creationId xmlns:a16="http://schemas.microsoft.com/office/drawing/2014/main" id="{0EB96CB7-C92E-9808-197C-66755DE718D3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54" name="Gruppieren 54">
                <a:extLst>
                  <a:ext uri="{FF2B5EF4-FFF2-40B4-BE49-F238E27FC236}">
                    <a16:creationId xmlns:a16="http://schemas.microsoft.com/office/drawing/2014/main" id="{CDAE3CA4-913E-7A81-A2BF-E7B2BC4B43F6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265" name="Rechteck 55">
                  <a:extLst>
                    <a:ext uri="{FF2B5EF4-FFF2-40B4-BE49-F238E27FC236}">
                      <a16:creationId xmlns:a16="http://schemas.microsoft.com/office/drawing/2014/main" id="{02FF5545-1DFF-0B23-5967-D013DD5C6D5B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6" name="Rechteck 56">
                  <a:extLst>
                    <a:ext uri="{FF2B5EF4-FFF2-40B4-BE49-F238E27FC236}">
                      <a16:creationId xmlns:a16="http://schemas.microsoft.com/office/drawing/2014/main" id="{2093A839-6DD8-26D0-6435-18A2DBF63693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7" name="Rechteck 57">
                  <a:extLst>
                    <a:ext uri="{FF2B5EF4-FFF2-40B4-BE49-F238E27FC236}">
                      <a16:creationId xmlns:a16="http://schemas.microsoft.com/office/drawing/2014/main" id="{91379CC2-88E6-CB1F-7D63-EEF479B2689B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8" name="Rechteck 58">
                  <a:extLst>
                    <a:ext uri="{FF2B5EF4-FFF2-40B4-BE49-F238E27FC236}">
                      <a16:creationId xmlns:a16="http://schemas.microsoft.com/office/drawing/2014/main" id="{2809CCA1-FEE8-42A0-2C28-A25F6282BF20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9" name="Rechteck 59">
                  <a:extLst>
                    <a:ext uri="{FF2B5EF4-FFF2-40B4-BE49-F238E27FC236}">
                      <a16:creationId xmlns:a16="http://schemas.microsoft.com/office/drawing/2014/main" id="{1C411AB9-2D81-D085-34C9-435A94D377C5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0" name="Rechteck 60">
                  <a:extLst>
                    <a:ext uri="{FF2B5EF4-FFF2-40B4-BE49-F238E27FC236}">
                      <a16:creationId xmlns:a16="http://schemas.microsoft.com/office/drawing/2014/main" id="{01DFABBF-8541-DD80-F828-CBABF69A8085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1" name="Rechteck 61">
                  <a:extLst>
                    <a:ext uri="{FF2B5EF4-FFF2-40B4-BE49-F238E27FC236}">
                      <a16:creationId xmlns:a16="http://schemas.microsoft.com/office/drawing/2014/main" id="{8CD95C06-EB0A-1EDA-35DB-48F6374BDEF5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2" name="Rechteck 62">
                  <a:extLst>
                    <a:ext uri="{FF2B5EF4-FFF2-40B4-BE49-F238E27FC236}">
                      <a16:creationId xmlns:a16="http://schemas.microsoft.com/office/drawing/2014/main" id="{A2B5BDF7-5610-96DF-E311-6D62901545A8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3" name="Rechteck 63">
                  <a:extLst>
                    <a:ext uri="{FF2B5EF4-FFF2-40B4-BE49-F238E27FC236}">
                      <a16:creationId xmlns:a16="http://schemas.microsoft.com/office/drawing/2014/main" id="{F166E4E2-E235-2A7B-19E8-675634E344C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55" name="Gruppieren 64">
                <a:extLst>
                  <a:ext uri="{FF2B5EF4-FFF2-40B4-BE49-F238E27FC236}">
                    <a16:creationId xmlns:a16="http://schemas.microsoft.com/office/drawing/2014/main" id="{BA4219EB-CEC7-129E-D9B0-061A1A16E9EF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56" name="Rechteck 65">
                  <a:extLst>
                    <a:ext uri="{FF2B5EF4-FFF2-40B4-BE49-F238E27FC236}">
                      <a16:creationId xmlns:a16="http://schemas.microsoft.com/office/drawing/2014/main" id="{86B74D6B-685F-9F68-053D-F5F29888AA26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7" name="Rechteck 66">
                  <a:extLst>
                    <a:ext uri="{FF2B5EF4-FFF2-40B4-BE49-F238E27FC236}">
                      <a16:creationId xmlns:a16="http://schemas.microsoft.com/office/drawing/2014/main" id="{D8995840-0ABD-A1CB-F56C-E722BE2A8B21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8" name="Rechteck 67">
                  <a:extLst>
                    <a:ext uri="{FF2B5EF4-FFF2-40B4-BE49-F238E27FC236}">
                      <a16:creationId xmlns:a16="http://schemas.microsoft.com/office/drawing/2014/main" id="{D911FE34-1737-A344-5929-142E8A3DB8D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9" name="Rechteck 68">
                  <a:extLst>
                    <a:ext uri="{FF2B5EF4-FFF2-40B4-BE49-F238E27FC236}">
                      <a16:creationId xmlns:a16="http://schemas.microsoft.com/office/drawing/2014/main" id="{800AA0B5-CBB7-B62B-5962-8F811239E83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0" name="Rechteck 69">
                  <a:extLst>
                    <a:ext uri="{FF2B5EF4-FFF2-40B4-BE49-F238E27FC236}">
                      <a16:creationId xmlns:a16="http://schemas.microsoft.com/office/drawing/2014/main" id="{F8A1D36D-C214-8384-2381-D6021EEAD94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1" name="Rechteck 70">
                  <a:extLst>
                    <a:ext uri="{FF2B5EF4-FFF2-40B4-BE49-F238E27FC236}">
                      <a16:creationId xmlns:a16="http://schemas.microsoft.com/office/drawing/2014/main" id="{8B8F8C5E-2CF7-B539-3466-F776B4670A9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2" name="Rechteck 71">
                  <a:extLst>
                    <a:ext uri="{FF2B5EF4-FFF2-40B4-BE49-F238E27FC236}">
                      <a16:creationId xmlns:a16="http://schemas.microsoft.com/office/drawing/2014/main" id="{06B409FC-B6F8-8D9B-29D4-69D38D1DE054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3" name="Rechteck 72">
                  <a:extLst>
                    <a:ext uri="{FF2B5EF4-FFF2-40B4-BE49-F238E27FC236}">
                      <a16:creationId xmlns:a16="http://schemas.microsoft.com/office/drawing/2014/main" id="{39647C90-5A07-5048-3E17-12CC356F7A4E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4" name="Rechteck 73">
                  <a:extLst>
                    <a:ext uri="{FF2B5EF4-FFF2-40B4-BE49-F238E27FC236}">
                      <a16:creationId xmlns:a16="http://schemas.microsoft.com/office/drawing/2014/main" id="{38091FE9-917F-13FD-9D7F-F3B1D52908D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1C578957-41EC-366B-5B07-DC00164D9F70}"/>
                </a:ext>
              </a:extLst>
            </p:cNvPr>
            <p:cNvGrpSpPr/>
            <p:nvPr/>
          </p:nvGrpSpPr>
          <p:grpSpPr>
            <a:xfrm>
              <a:off x="1920774" y="2896258"/>
              <a:ext cx="941714" cy="455595"/>
              <a:chOff x="5527779" y="2588424"/>
              <a:chExt cx="822889" cy="1332019"/>
            </a:xfrm>
          </p:grpSpPr>
          <p:grpSp>
            <p:nvGrpSpPr>
              <p:cNvPr id="293" name="Gruppieren 41">
                <a:extLst>
                  <a:ext uri="{FF2B5EF4-FFF2-40B4-BE49-F238E27FC236}">
                    <a16:creationId xmlns:a16="http://schemas.microsoft.com/office/drawing/2014/main" id="{4C885C3E-EA5A-6585-9FD9-C337FAA5FC6D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324" name="Rechteck 26">
                  <a:extLst>
                    <a:ext uri="{FF2B5EF4-FFF2-40B4-BE49-F238E27FC236}">
                      <a16:creationId xmlns:a16="http://schemas.microsoft.com/office/drawing/2014/main" id="{FE819C5C-E017-0252-EE3D-DD66EBB3F157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5" name="Rechteck 27">
                  <a:extLst>
                    <a:ext uri="{FF2B5EF4-FFF2-40B4-BE49-F238E27FC236}">
                      <a16:creationId xmlns:a16="http://schemas.microsoft.com/office/drawing/2014/main" id="{00D332E8-2CE8-1662-1D48-DF754AC312B7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6" name="Rechteck 30">
                  <a:extLst>
                    <a:ext uri="{FF2B5EF4-FFF2-40B4-BE49-F238E27FC236}">
                      <a16:creationId xmlns:a16="http://schemas.microsoft.com/office/drawing/2014/main" id="{B6B6E84F-E565-B110-63D9-22450CE44009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7" name="Rechteck 33">
                  <a:extLst>
                    <a:ext uri="{FF2B5EF4-FFF2-40B4-BE49-F238E27FC236}">
                      <a16:creationId xmlns:a16="http://schemas.microsoft.com/office/drawing/2014/main" id="{363E30B1-823C-DD29-4AAA-FB69F5E5EA1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8" name="Rechteck 34">
                  <a:extLst>
                    <a:ext uri="{FF2B5EF4-FFF2-40B4-BE49-F238E27FC236}">
                      <a16:creationId xmlns:a16="http://schemas.microsoft.com/office/drawing/2014/main" id="{CF0D8DD0-F143-9B7C-70FD-19BFE941D63D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9" name="Rechteck 37">
                  <a:extLst>
                    <a:ext uri="{FF2B5EF4-FFF2-40B4-BE49-F238E27FC236}">
                      <a16:creationId xmlns:a16="http://schemas.microsoft.com/office/drawing/2014/main" id="{CDE6C242-C2B6-F5EF-8676-64CD4E31D1BE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0" name="Rechteck 38">
                  <a:extLst>
                    <a:ext uri="{FF2B5EF4-FFF2-40B4-BE49-F238E27FC236}">
                      <a16:creationId xmlns:a16="http://schemas.microsoft.com/office/drawing/2014/main" id="{9D678B6A-B881-8E8C-C4C2-ED797DC599A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1" name="Rechteck 39">
                  <a:extLst>
                    <a:ext uri="{FF2B5EF4-FFF2-40B4-BE49-F238E27FC236}">
                      <a16:creationId xmlns:a16="http://schemas.microsoft.com/office/drawing/2014/main" id="{246F1A09-59C3-5F82-E979-9F72B9EB8827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2" name="Rechteck 40">
                  <a:extLst>
                    <a:ext uri="{FF2B5EF4-FFF2-40B4-BE49-F238E27FC236}">
                      <a16:creationId xmlns:a16="http://schemas.microsoft.com/office/drawing/2014/main" id="{7DFD7E24-0EA4-1F2A-AD4B-46CBC884CF9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94" name="Gruppieren 44">
                <a:extLst>
                  <a:ext uri="{FF2B5EF4-FFF2-40B4-BE49-F238E27FC236}">
                    <a16:creationId xmlns:a16="http://schemas.microsoft.com/office/drawing/2014/main" id="{2400D2E8-AA9A-3727-DE11-A90D4A21C672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315" name="Rechteck 45">
                  <a:extLst>
                    <a:ext uri="{FF2B5EF4-FFF2-40B4-BE49-F238E27FC236}">
                      <a16:creationId xmlns:a16="http://schemas.microsoft.com/office/drawing/2014/main" id="{1D7A55F8-4D01-F9B7-4011-954D5774A9C9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6" name="Rechteck 46">
                  <a:extLst>
                    <a:ext uri="{FF2B5EF4-FFF2-40B4-BE49-F238E27FC236}">
                      <a16:creationId xmlns:a16="http://schemas.microsoft.com/office/drawing/2014/main" id="{97A33006-75D4-7BA8-2B52-E3739D28B9A8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7" name="Rechteck 47">
                  <a:extLst>
                    <a:ext uri="{FF2B5EF4-FFF2-40B4-BE49-F238E27FC236}">
                      <a16:creationId xmlns:a16="http://schemas.microsoft.com/office/drawing/2014/main" id="{A8E98789-CB04-4862-3CE3-930BC4E6092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8" name="Rechteck 48">
                  <a:extLst>
                    <a:ext uri="{FF2B5EF4-FFF2-40B4-BE49-F238E27FC236}">
                      <a16:creationId xmlns:a16="http://schemas.microsoft.com/office/drawing/2014/main" id="{57FF30FB-EA4E-6CC1-7EF9-B3C70545BB2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9" name="Rechteck 49">
                  <a:extLst>
                    <a:ext uri="{FF2B5EF4-FFF2-40B4-BE49-F238E27FC236}">
                      <a16:creationId xmlns:a16="http://schemas.microsoft.com/office/drawing/2014/main" id="{FF599C94-E42A-D9E1-F772-0D63CB3C15C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0" name="Rechteck 50">
                  <a:extLst>
                    <a:ext uri="{FF2B5EF4-FFF2-40B4-BE49-F238E27FC236}">
                      <a16:creationId xmlns:a16="http://schemas.microsoft.com/office/drawing/2014/main" id="{A389C489-7FDE-4374-1F53-F012A9C90014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1" name="Rechteck 51">
                  <a:extLst>
                    <a:ext uri="{FF2B5EF4-FFF2-40B4-BE49-F238E27FC236}">
                      <a16:creationId xmlns:a16="http://schemas.microsoft.com/office/drawing/2014/main" id="{542D58AB-4B86-9B63-8B4F-DE7F79091F0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2" name="Rechteck 52">
                  <a:extLst>
                    <a:ext uri="{FF2B5EF4-FFF2-40B4-BE49-F238E27FC236}">
                      <a16:creationId xmlns:a16="http://schemas.microsoft.com/office/drawing/2014/main" id="{D9FC99EF-5F92-DD24-0EB0-7D07DAEB1EA9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3" name="Rechteck 53">
                  <a:extLst>
                    <a:ext uri="{FF2B5EF4-FFF2-40B4-BE49-F238E27FC236}">
                      <a16:creationId xmlns:a16="http://schemas.microsoft.com/office/drawing/2014/main" id="{4383C91C-1163-DC3F-0F41-5379457EE3E8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95" name="Gruppieren 54">
                <a:extLst>
                  <a:ext uri="{FF2B5EF4-FFF2-40B4-BE49-F238E27FC236}">
                    <a16:creationId xmlns:a16="http://schemas.microsoft.com/office/drawing/2014/main" id="{C5322F25-637C-9305-3833-DB39DC5A002F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306" name="Rechteck 55">
                  <a:extLst>
                    <a:ext uri="{FF2B5EF4-FFF2-40B4-BE49-F238E27FC236}">
                      <a16:creationId xmlns:a16="http://schemas.microsoft.com/office/drawing/2014/main" id="{6FDE9E95-EE23-6B20-351D-DA40C42733C5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7" name="Rechteck 56">
                  <a:extLst>
                    <a:ext uri="{FF2B5EF4-FFF2-40B4-BE49-F238E27FC236}">
                      <a16:creationId xmlns:a16="http://schemas.microsoft.com/office/drawing/2014/main" id="{21EC6001-8FE1-6590-AAB5-C9766ADE9269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8" name="Rechteck 57">
                  <a:extLst>
                    <a:ext uri="{FF2B5EF4-FFF2-40B4-BE49-F238E27FC236}">
                      <a16:creationId xmlns:a16="http://schemas.microsoft.com/office/drawing/2014/main" id="{543DF82E-47C4-20F2-CA1C-012E2532C16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9" name="Rechteck 58">
                  <a:extLst>
                    <a:ext uri="{FF2B5EF4-FFF2-40B4-BE49-F238E27FC236}">
                      <a16:creationId xmlns:a16="http://schemas.microsoft.com/office/drawing/2014/main" id="{61B89021-1FB8-DC80-DB63-56661DDB9905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0" name="Rechteck 59">
                  <a:extLst>
                    <a:ext uri="{FF2B5EF4-FFF2-40B4-BE49-F238E27FC236}">
                      <a16:creationId xmlns:a16="http://schemas.microsoft.com/office/drawing/2014/main" id="{FC1168CB-FC05-A5DD-0709-38F22B43799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1" name="Rechteck 60">
                  <a:extLst>
                    <a:ext uri="{FF2B5EF4-FFF2-40B4-BE49-F238E27FC236}">
                      <a16:creationId xmlns:a16="http://schemas.microsoft.com/office/drawing/2014/main" id="{C19B35C9-F5C7-C837-89F9-69D76158F33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2" name="Rechteck 61">
                  <a:extLst>
                    <a:ext uri="{FF2B5EF4-FFF2-40B4-BE49-F238E27FC236}">
                      <a16:creationId xmlns:a16="http://schemas.microsoft.com/office/drawing/2014/main" id="{229769B9-25C6-CFF4-00B8-368172205310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3" name="Rechteck 62">
                  <a:extLst>
                    <a:ext uri="{FF2B5EF4-FFF2-40B4-BE49-F238E27FC236}">
                      <a16:creationId xmlns:a16="http://schemas.microsoft.com/office/drawing/2014/main" id="{ED10B129-5580-61DA-21EA-D47AE37A213D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4" name="Rechteck 63">
                  <a:extLst>
                    <a:ext uri="{FF2B5EF4-FFF2-40B4-BE49-F238E27FC236}">
                      <a16:creationId xmlns:a16="http://schemas.microsoft.com/office/drawing/2014/main" id="{04D8EDD6-153E-6386-F0A0-E56CF857D7BC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96" name="Gruppieren 64">
                <a:extLst>
                  <a:ext uri="{FF2B5EF4-FFF2-40B4-BE49-F238E27FC236}">
                    <a16:creationId xmlns:a16="http://schemas.microsoft.com/office/drawing/2014/main" id="{1415AFC4-32E8-043A-692A-1E6E5B71B7F1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97" name="Rechteck 65">
                  <a:extLst>
                    <a:ext uri="{FF2B5EF4-FFF2-40B4-BE49-F238E27FC236}">
                      <a16:creationId xmlns:a16="http://schemas.microsoft.com/office/drawing/2014/main" id="{C44B26C3-A2FC-2BEE-F1B4-543FC4ADAFD3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8" name="Rechteck 66">
                  <a:extLst>
                    <a:ext uri="{FF2B5EF4-FFF2-40B4-BE49-F238E27FC236}">
                      <a16:creationId xmlns:a16="http://schemas.microsoft.com/office/drawing/2014/main" id="{F09AB288-53A1-CDF6-02D9-A9E54401619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9" name="Rechteck 67">
                  <a:extLst>
                    <a:ext uri="{FF2B5EF4-FFF2-40B4-BE49-F238E27FC236}">
                      <a16:creationId xmlns:a16="http://schemas.microsoft.com/office/drawing/2014/main" id="{12FADE8C-6294-D9C0-0996-5D00EA64F3A7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0" name="Rechteck 68">
                  <a:extLst>
                    <a:ext uri="{FF2B5EF4-FFF2-40B4-BE49-F238E27FC236}">
                      <a16:creationId xmlns:a16="http://schemas.microsoft.com/office/drawing/2014/main" id="{4CA75DBE-B542-ED00-F6F1-53B2AF638B6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1" name="Rechteck 69">
                  <a:extLst>
                    <a:ext uri="{FF2B5EF4-FFF2-40B4-BE49-F238E27FC236}">
                      <a16:creationId xmlns:a16="http://schemas.microsoft.com/office/drawing/2014/main" id="{D91A0242-896E-ED7B-6E20-45C40676AEB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2" name="Rechteck 70">
                  <a:extLst>
                    <a:ext uri="{FF2B5EF4-FFF2-40B4-BE49-F238E27FC236}">
                      <a16:creationId xmlns:a16="http://schemas.microsoft.com/office/drawing/2014/main" id="{730718E6-58DD-45E8-8B77-EA227B3CFEE8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3" name="Rechteck 71">
                  <a:extLst>
                    <a:ext uri="{FF2B5EF4-FFF2-40B4-BE49-F238E27FC236}">
                      <a16:creationId xmlns:a16="http://schemas.microsoft.com/office/drawing/2014/main" id="{250C11A9-F22A-2C58-405A-62A6BDE331F1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4" name="Rechteck 72">
                  <a:extLst>
                    <a:ext uri="{FF2B5EF4-FFF2-40B4-BE49-F238E27FC236}">
                      <a16:creationId xmlns:a16="http://schemas.microsoft.com/office/drawing/2014/main" id="{D117E9B0-2D85-667B-65CA-3762778462C0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5" name="Rechteck 73">
                  <a:extLst>
                    <a:ext uri="{FF2B5EF4-FFF2-40B4-BE49-F238E27FC236}">
                      <a16:creationId xmlns:a16="http://schemas.microsoft.com/office/drawing/2014/main" id="{A6F77265-5AD6-6625-06A7-1C8D6914918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743" name="Group 742">
              <a:extLst>
                <a:ext uri="{FF2B5EF4-FFF2-40B4-BE49-F238E27FC236}">
                  <a16:creationId xmlns:a16="http://schemas.microsoft.com/office/drawing/2014/main" id="{1EAC22EA-0BE4-AAA1-CC51-0A6A205AC018}"/>
                </a:ext>
              </a:extLst>
            </p:cNvPr>
            <p:cNvGrpSpPr/>
            <p:nvPr/>
          </p:nvGrpSpPr>
          <p:grpSpPr>
            <a:xfrm>
              <a:off x="1928651" y="3493322"/>
              <a:ext cx="941714" cy="455595"/>
              <a:chOff x="5527779" y="2588424"/>
              <a:chExt cx="822889" cy="1332019"/>
            </a:xfrm>
          </p:grpSpPr>
          <p:grpSp>
            <p:nvGrpSpPr>
              <p:cNvPr id="744" name="Gruppieren 41">
                <a:extLst>
                  <a:ext uri="{FF2B5EF4-FFF2-40B4-BE49-F238E27FC236}">
                    <a16:creationId xmlns:a16="http://schemas.microsoft.com/office/drawing/2014/main" id="{AF84A04D-1655-57BB-E0AE-3256B80882B0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775" name="Rechteck 26">
                  <a:extLst>
                    <a:ext uri="{FF2B5EF4-FFF2-40B4-BE49-F238E27FC236}">
                      <a16:creationId xmlns:a16="http://schemas.microsoft.com/office/drawing/2014/main" id="{CC0C4722-F00A-D7DF-464A-B409A3587A0C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6" name="Rechteck 27">
                  <a:extLst>
                    <a:ext uri="{FF2B5EF4-FFF2-40B4-BE49-F238E27FC236}">
                      <a16:creationId xmlns:a16="http://schemas.microsoft.com/office/drawing/2014/main" id="{C5EC1CD1-523E-BBEE-745D-E04D6457C4F3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7" name="Rechteck 30">
                  <a:extLst>
                    <a:ext uri="{FF2B5EF4-FFF2-40B4-BE49-F238E27FC236}">
                      <a16:creationId xmlns:a16="http://schemas.microsoft.com/office/drawing/2014/main" id="{2810CBF1-07A4-6835-F1D9-6ED65C43BD7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8" name="Rechteck 33">
                  <a:extLst>
                    <a:ext uri="{FF2B5EF4-FFF2-40B4-BE49-F238E27FC236}">
                      <a16:creationId xmlns:a16="http://schemas.microsoft.com/office/drawing/2014/main" id="{45CF1DCF-1004-12E4-9587-CB352A424225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9" name="Rechteck 34">
                  <a:extLst>
                    <a:ext uri="{FF2B5EF4-FFF2-40B4-BE49-F238E27FC236}">
                      <a16:creationId xmlns:a16="http://schemas.microsoft.com/office/drawing/2014/main" id="{BD4E68F9-8368-2C21-59AE-F2E43E340326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0" name="Rechteck 37">
                  <a:extLst>
                    <a:ext uri="{FF2B5EF4-FFF2-40B4-BE49-F238E27FC236}">
                      <a16:creationId xmlns:a16="http://schemas.microsoft.com/office/drawing/2014/main" id="{C7AA8606-C44C-B46E-1056-35681B1AC822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1" name="Rechteck 38">
                  <a:extLst>
                    <a:ext uri="{FF2B5EF4-FFF2-40B4-BE49-F238E27FC236}">
                      <a16:creationId xmlns:a16="http://schemas.microsoft.com/office/drawing/2014/main" id="{46808530-83FE-71C5-72FC-10AF97259ED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2" name="Rechteck 39">
                  <a:extLst>
                    <a:ext uri="{FF2B5EF4-FFF2-40B4-BE49-F238E27FC236}">
                      <a16:creationId xmlns:a16="http://schemas.microsoft.com/office/drawing/2014/main" id="{F52BBB0E-E33C-2750-EAC6-581FFCAF1CC8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3" name="Rechteck 40">
                  <a:extLst>
                    <a:ext uri="{FF2B5EF4-FFF2-40B4-BE49-F238E27FC236}">
                      <a16:creationId xmlns:a16="http://schemas.microsoft.com/office/drawing/2014/main" id="{FC26CDAE-B92A-AC43-4401-49A3A7E6C51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45" name="Gruppieren 44">
                <a:extLst>
                  <a:ext uri="{FF2B5EF4-FFF2-40B4-BE49-F238E27FC236}">
                    <a16:creationId xmlns:a16="http://schemas.microsoft.com/office/drawing/2014/main" id="{32924266-6B79-DAD3-B513-13ED6D998815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766" name="Rechteck 45">
                  <a:extLst>
                    <a:ext uri="{FF2B5EF4-FFF2-40B4-BE49-F238E27FC236}">
                      <a16:creationId xmlns:a16="http://schemas.microsoft.com/office/drawing/2014/main" id="{735D401A-71D0-4A42-1017-C4A176D054AA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7" name="Rechteck 46">
                  <a:extLst>
                    <a:ext uri="{FF2B5EF4-FFF2-40B4-BE49-F238E27FC236}">
                      <a16:creationId xmlns:a16="http://schemas.microsoft.com/office/drawing/2014/main" id="{0EF9E228-B628-4144-48FE-C964A9EFD8EE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8" name="Rechteck 47">
                  <a:extLst>
                    <a:ext uri="{FF2B5EF4-FFF2-40B4-BE49-F238E27FC236}">
                      <a16:creationId xmlns:a16="http://schemas.microsoft.com/office/drawing/2014/main" id="{175856B8-5F7C-9ED2-5232-1D9EE632BE6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9" name="Rechteck 48">
                  <a:extLst>
                    <a:ext uri="{FF2B5EF4-FFF2-40B4-BE49-F238E27FC236}">
                      <a16:creationId xmlns:a16="http://schemas.microsoft.com/office/drawing/2014/main" id="{571C2338-7B50-A79C-7C84-8D5F474A6BE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0" name="Rechteck 49">
                  <a:extLst>
                    <a:ext uri="{FF2B5EF4-FFF2-40B4-BE49-F238E27FC236}">
                      <a16:creationId xmlns:a16="http://schemas.microsoft.com/office/drawing/2014/main" id="{96A16C47-3A43-3E25-C132-14BAF843CD5C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1" name="Rechteck 50">
                  <a:extLst>
                    <a:ext uri="{FF2B5EF4-FFF2-40B4-BE49-F238E27FC236}">
                      <a16:creationId xmlns:a16="http://schemas.microsoft.com/office/drawing/2014/main" id="{148A5EC1-5C15-2B02-5831-B0F1D7458981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2" name="Rechteck 51">
                  <a:extLst>
                    <a:ext uri="{FF2B5EF4-FFF2-40B4-BE49-F238E27FC236}">
                      <a16:creationId xmlns:a16="http://schemas.microsoft.com/office/drawing/2014/main" id="{D42B8E81-7FFC-FCFF-30C9-F75CD28DBF9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3" name="Rechteck 52">
                  <a:extLst>
                    <a:ext uri="{FF2B5EF4-FFF2-40B4-BE49-F238E27FC236}">
                      <a16:creationId xmlns:a16="http://schemas.microsoft.com/office/drawing/2014/main" id="{ED3E0809-FA5E-0D48-3524-8AD1AAC88958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4" name="Rechteck 53">
                  <a:extLst>
                    <a:ext uri="{FF2B5EF4-FFF2-40B4-BE49-F238E27FC236}">
                      <a16:creationId xmlns:a16="http://schemas.microsoft.com/office/drawing/2014/main" id="{15E825E4-E968-3620-9FE6-D8FDFEBD8D3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46" name="Gruppieren 54">
                <a:extLst>
                  <a:ext uri="{FF2B5EF4-FFF2-40B4-BE49-F238E27FC236}">
                    <a16:creationId xmlns:a16="http://schemas.microsoft.com/office/drawing/2014/main" id="{A6737C69-2196-92B5-A9B2-42D479E9625D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757" name="Rechteck 55">
                  <a:extLst>
                    <a:ext uri="{FF2B5EF4-FFF2-40B4-BE49-F238E27FC236}">
                      <a16:creationId xmlns:a16="http://schemas.microsoft.com/office/drawing/2014/main" id="{2CF8B54F-F6EF-D5CB-D2A8-2C91D5D72B9D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8" name="Rechteck 56">
                  <a:extLst>
                    <a:ext uri="{FF2B5EF4-FFF2-40B4-BE49-F238E27FC236}">
                      <a16:creationId xmlns:a16="http://schemas.microsoft.com/office/drawing/2014/main" id="{F2420F34-B8E4-8BA1-5C81-5D2E857E28A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9" name="Rechteck 57">
                  <a:extLst>
                    <a:ext uri="{FF2B5EF4-FFF2-40B4-BE49-F238E27FC236}">
                      <a16:creationId xmlns:a16="http://schemas.microsoft.com/office/drawing/2014/main" id="{46D9A95E-4E5C-CF53-6A22-FFCF85B0BA27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0" name="Rechteck 58">
                  <a:extLst>
                    <a:ext uri="{FF2B5EF4-FFF2-40B4-BE49-F238E27FC236}">
                      <a16:creationId xmlns:a16="http://schemas.microsoft.com/office/drawing/2014/main" id="{C819F0FE-17CF-A193-47A2-194D22CB907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1" name="Rechteck 59">
                  <a:extLst>
                    <a:ext uri="{FF2B5EF4-FFF2-40B4-BE49-F238E27FC236}">
                      <a16:creationId xmlns:a16="http://schemas.microsoft.com/office/drawing/2014/main" id="{33BDC04D-060B-9E44-7CEB-1B343EE0C32E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2" name="Rechteck 60">
                  <a:extLst>
                    <a:ext uri="{FF2B5EF4-FFF2-40B4-BE49-F238E27FC236}">
                      <a16:creationId xmlns:a16="http://schemas.microsoft.com/office/drawing/2014/main" id="{F77B3599-B793-9E58-522A-0654A5C2D41D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3" name="Rechteck 61">
                  <a:extLst>
                    <a:ext uri="{FF2B5EF4-FFF2-40B4-BE49-F238E27FC236}">
                      <a16:creationId xmlns:a16="http://schemas.microsoft.com/office/drawing/2014/main" id="{C7A3EA40-0295-59D3-17E4-3EE6B62BB82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4" name="Rechteck 62">
                  <a:extLst>
                    <a:ext uri="{FF2B5EF4-FFF2-40B4-BE49-F238E27FC236}">
                      <a16:creationId xmlns:a16="http://schemas.microsoft.com/office/drawing/2014/main" id="{978548F0-0674-489E-AA6F-92A19AB524B0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5" name="Rechteck 63">
                  <a:extLst>
                    <a:ext uri="{FF2B5EF4-FFF2-40B4-BE49-F238E27FC236}">
                      <a16:creationId xmlns:a16="http://schemas.microsoft.com/office/drawing/2014/main" id="{98D824D3-F6FE-D8F6-F50E-0FF43B5DBFEA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47" name="Gruppieren 64">
                <a:extLst>
                  <a:ext uri="{FF2B5EF4-FFF2-40B4-BE49-F238E27FC236}">
                    <a16:creationId xmlns:a16="http://schemas.microsoft.com/office/drawing/2014/main" id="{1E29F545-AB47-9C80-2832-278BC79A4E37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748" name="Rechteck 65">
                  <a:extLst>
                    <a:ext uri="{FF2B5EF4-FFF2-40B4-BE49-F238E27FC236}">
                      <a16:creationId xmlns:a16="http://schemas.microsoft.com/office/drawing/2014/main" id="{984C22BD-2668-58FD-15E0-11F8A3B29B32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49" name="Rechteck 66">
                  <a:extLst>
                    <a:ext uri="{FF2B5EF4-FFF2-40B4-BE49-F238E27FC236}">
                      <a16:creationId xmlns:a16="http://schemas.microsoft.com/office/drawing/2014/main" id="{AE21B58F-B0B2-6520-F0B4-CA66B1C2C4C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0" name="Rechteck 67">
                  <a:extLst>
                    <a:ext uri="{FF2B5EF4-FFF2-40B4-BE49-F238E27FC236}">
                      <a16:creationId xmlns:a16="http://schemas.microsoft.com/office/drawing/2014/main" id="{11D7492A-6C25-2960-4AE9-FDDD5F6E1400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1" name="Rechteck 68">
                  <a:extLst>
                    <a:ext uri="{FF2B5EF4-FFF2-40B4-BE49-F238E27FC236}">
                      <a16:creationId xmlns:a16="http://schemas.microsoft.com/office/drawing/2014/main" id="{B9A5E20F-0E9A-2BD1-AC92-0FEB51084B7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2" name="Rechteck 69">
                  <a:extLst>
                    <a:ext uri="{FF2B5EF4-FFF2-40B4-BE49-F238E27FC236}">
                      <a16:creationId xmlns:a16="http://schemas.microsoft.com/office/drawing/2014/main" id="{D356811C-4359-EEA2-6E75-30BD0B494DD2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3" name="Rechteck 70">
                  <a:extLst>
                    <a:ext uri="{FF2B5EF4-FFF2-40B4-BE49-F238E27FC236}">
                      <a16:creationId xmlns:a16="http://schemas.microsoft.com/office/drawing/2014/main" id="{54976735-140E-269C-B4F1-573B83BB3946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4" name="Rechteck 71">
                  <a:extLst>
                    <a:ext uri="{FF2B5EF4-FFF2-40B4-BE49-F238E27FC236}">
                      <a16:creationId xmlns:a16="http://schemas.microsoft.com/office/drawing/2014/main" id="{B3680B8A-4AF7-BF42-0F8D-88B27E12652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5" name="Rechteck 72">
                  <a:extLst>
                    <a:ext uri="{FF2B5EF4-FFF2-40B4-BE49-F238E27FC236}">
                      <a16:creationId xmlns:a16="http://schemas.microsoft.com/office/drawing/2014/main" id="{8D4FCB86-D7C8-D0AB-0EB5-7F431A8C2883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6" name="Rechteck 73">
                  <a:extLst>
                    <a:ext uri="{FF2B5EF4-FFF2-40B4-BE49-F238E27FC236}">
                      <a16:creationId xmlns:a16="http://schemas.microsoft.com/office/drawing/2014/main" id="{844F051F-6204-F678-30D5-396B143A75E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784" name="Group 783">
              <a:extLst>
                <a:ext uri="{FF2B5EF4-FFF2-40B4-BE49-F238E27FC236}">
                  <a16:creationId xmlns:a16="http://schemas.microsoft.com/office/drawing/2014/main" id="{9296A01A-4986-5D51-08DB-D2C78A58C7ED}"/>
                </a:ext>
              </a:extLst>
            </p:cNvPr>
            <p:cNvGrpSpPr/>
            <p:nvPr/>
          </p:nvGrpSpPr>
          <p:grpSpPr>
            <a:xfrm>
              <a:off x="1928651" y="4083743"/>
              <a:ext cx="941714" cy="455595"/>
              <a:chOff x="5527779" y="2588424"/>
              <a:chExt cx="822889" cy="1332019"/>
            </a:xfrm>
          </p:grpSpPr>
          <p:grpSp>
            <p:nvGrpSpPr>
              <p:cNvPr id="785" name="Gruppieren 41">
                <a:extLst>
                  <a:ext uri="{FF2B5EF4-FFF2-40B4-BE49-F238E27FC236}">
                    <a16:creationId xmlns:a16="http://schemas.microsoft.com/office/drawing/2014/main" id="{5DDDBC44-D7B3-5D0E-7543-0AAEE871ABE5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816" name="Rechteck 26">
                  <a:extLst>
                    <a:ext uri="{FF2B5EF4-FFF2-40B4-BE49-F238E27FC236}">
                      <a16:creationId xmlns:a16="http://schemas.microsoft.com/office/drawing/2014/main" id="{504E5799-AE4C-4B33-73B3-12FB150303F1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7" name="Rechteck 27">
                  <a:extLst>
                    <a:ext uri="{FF2B5EF4-FFF2-40B4-BE49-F238E27FC236}">
                      <a16:creationId xmlns:a16="http://schemas.microsoft.com/office/drawing/2014/main" id="{05BE2765-469F-C025-9CB2-E5B53BB6533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8" name="Rechteck 30">
                  <a:extLst>
                    <a:ext uri="{FF2B5EF4-FFF2-40B4-BE49-F238E27FC236}">
                      <a16:creationId xmlns:a16="http://schemas.microsoft.com/office/drawing/2014/main" id="{63884862-4D7E-A771-F61E-9E48E255A3A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9" name="Rechteck 33">
                  <a:extLst>
                    <a:ext uri="{FF2B5EF4-FFF2-40B4-BE49-F238E27FC236}">
                      <a16:creationId xmlns:a16="http://schemas.microsoft.com/office/drawing/2014/main" id="{E66ACA77-6DEE-DBF0-CCC0-A091699A1A3E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0" name="Rechteck 34">
                  <a:extLst>
                    <a:ext uri="{FF2B5EF4-FFF2-40B4-BE49-F238E27FC236}">
                      <a16:creationId xmlns:a16="http://schemas.microsoft.com/office/drawing/2014/main" id="{EF50D932-4CFE-C62D-E89F-EE1CE6D7C0EE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1" name="Rechteck 37">
                  <a:extLst>
                    <a:ext uri="{FF2B5EF4-FFF2-40B4-BE49-F238E27FC236}">
                      <a16:creationId xmlns:a16="http://schemas.microsoft.com/office/drawing/2014/main" id="{EBC609A6-0BE2-E7F4-E028-1CB1D9F9F0D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2" name="Rechteck 38">
                  <a:extLst>
                    <a:ext uri="{FF2B5EF4-FFF2-40B4-BE49-F238E27FC236}">
                      <a16:creationId xmlns:a16="http://schemas.microsoft.com/office/drawing/2014/main" id="{BE7DEB0D-DFA5-F6CD-397B-0E5AEF4AFAAB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3" name="Rechteck 39">
                  <a:extLst>
                    <a:ext uri="{FF2B5EF4-FFF2-40B4-BE49-F238E27FC236}">
                      <a16:creationId xmlns:a16="http://schemas.microsoft.com/office/drawing/2014/main" id="{DF92C5D2-48B8-761D-114C-C81A937C6F60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4" name="Rechteck 40">
                  <a:extLst>
                    <a:ext uri="{FF2B5EF4-FFF2-40B4-BE49-F238E27FC236}">
                      <a16:creationId xmlns:a16="http://schemas.microsoft.com/office/drawing/2014/main" id="{1CED6D7F-30D3-D86F-4FC0-0A59A2E58109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86" name="Gruppieren 44">
                <a:extLst>
                  <a:ext uri="{FF2B5EF4-FFF2-40B4-BE49-F238E27FC236}">
                    <a16:creationId xmlns:a16="http://schemas.microsoft.com/office/drawing/2014/main" id="{D46FC17A-C524-D5AA-0C47-B0EDD63A8A5A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807" name="Rechteck 45">
                  <a:extLst>
                    <a:ext uri="{FF2B5EF4-FFF2-40B4-BE49-F238E27FC236}">
                      <a16:creationId xmlns:a16="http://schemas.microsoft.com/office/drawing/2014/main" id="{53A0D28B-543E-903C-39FD-D8FF20D69151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8" name="Rechteck 46">
                  <a:extLst>
                    <a:ext uri="{FF2B5EF4-FFF2-40B4-BE49-F238E27FC236}">
                      <a16:creationId xmlns:a16="http://schemas.microsoft.com/office/drawing/2014/main" id="{046B5C8B-35A2-DB61-C18C-B7A01B4A8B0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9" name="Rechteck 47">
                  <a:extLst>
                    <a:ext uri="{FF2B5EF4-FFF2-40B4-BE49-F238E27FC236}">
                      <a16:creationId xmlns:a16="http://schemas.microsoft.com/office/drawing/2014/main" id="{69C40D2B-DC82-A68D-1D00-B1DD7E4FDA7F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0" name="Rechteck 48">
                  <a:extLst>
                    <a:ext uri="{FF2B5EF4-FFF2-40B4-BE49-F238E27FC236}">
                      <a16:creationId xmlns:a16="http://schemas.microsoft.com/office/drawing/2014/main" id="{BD352092-A93B-0DD6-AD7A-49BDFB2D1277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1" name="Rechteck 49">
                  <a:extLst>
                    <a:ext uri="{FF2B5EF4-FFF2-40B4-BE49-F238E27FC236}">
                      <a16:creationId xmlns:a16="http://schemas.microsoft.com/office/drawing/2014/main" id="{F47ED4BB-737F-4D3A-70CE-429AB660E29A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2" name="Rechteck 50">
                  <a:extLst>
                    <a:ext uri="{FF2B5EF4-FFF2-40B4-BE49-F238E27FC236}">
                      <a16:creationId xmlns:a16="http://schemas.microsoft.com/office/drawing/2014/main" id="{65D76C3C-26ED-B8AF-F775-185DF3A4D8D5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3" name="Rechteck 51">
                  <a:extLst>
                    <a:ext uri="{FF2B5EF4-FFF2-40B4-BE49-F238E27FC236}">
                      <a16:creationId xmlns:a16="http://schemas.microsoft.com/office/drawing/2014/main" id="{4484178B-96F1-A2A9-7CD8-2B57E8CC9AC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4" name="Rechteck 52">
                  <a:extLst>
                    <a:ext uri="{FF2B5EF4-FFF2-40B4-BE49-F238E27FC236}">
                      <a16:creationId xmlns:a16="http://schemas.microsoft.com/office/drawing/2014/main" id="{BA49A032-4333-9B8F-1C34-7EA81A0D571B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5" name="Rechteck 53">
                  <a:extLst>
                    <a:ext uri="{FF2B5EF4-FFF2-40B4-BE49-F238E27FC236}">
                      <a16:creationId xmlns:a16="http://schemas.microsoft.com/office/drawing/2014/main" id="{0FA5B317-7740-87DC-088E-F149AA0EBA93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87" name="Gruppieren 54">
                <a:extLst>
                  <a:ext uri="{FF2B5EF4-FFF2-40B4-BE49-F238E27FC236}">
                    <a16:creationId xmlns:a16="http://schemas.microsoft.com/office/drawing/2014/main" id="{34506C77-258D-D7AD-B3D6-E9FB6740CEC1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798" name="Rechteck 55">
                  <a:extLst>
                    <a:ext uri="{FF2B5EF4-FFF2-40B4-BE49-F238E27FC236}">
                      <a16:creationId xmlns:a16="http://schemas.microsoft.com/office/drawing/2014/main" id="{C622723C-88D1-BEEA-2236-0869565E4B7F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9" name="Rechteck 56">
                  <a:extLst>
                    <a:ext uri="{FF2B5EF4-FFF2-40B4-BE49-F238E27FC236}">
                      <a16:creationId xmlns:a16="http://schemas.microsoft.com/office/drawing/2014/main" id="{BEF6B4D3-26D8-8585-BF84-FA8F6F016E39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0" name="Rechteck 57">
                  <a:extLst>
                    <a:ext uri="{FF2B5EF4-FFF2-40B4-BE49-F238E27FC236}">
                      <a16:creationId xmlns:a16="http://schemas.microsoft.com/office/drawing/2014/main" id="{8AB62F0E-9C8E-71B0-CC02-2E5E97CDB70D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1" name="Rechteck 58">
                  <a:extLst>
                    <a:ext uri="{FF2B5EF4-FFF2-40B4-BE49-F238E27FC236}">
                      <a16:creationId xmlns:a16="http://schemas.microsoft.com/office/drawing/2014/main" id="{A58B03B5-9360-1D8C-513F-4C2C285BF87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2" name="Rechteck 59">
                  <a:extLst>
                    <a:ext uri="{FF2B5EF4-FFF2-40B4-BE49-F238E27FC236}">
                      <a16:creationId xmlns:a16="http://schemas.microsoft.com/office/drawing/2014/main" id="{B243CE70-0A55-7187-1427-5B276F4F29B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3" name="Rechteck 60">
                  <a:extLst>
                    <a:ext uri="{FF2B5EF4-FFF2-40B4-BE49-F238E27FC236}">
                      <a16:creationId xmlns:a16="http://schemas.microsoft.com/office/drawing/2014/main" id="{ECBA4AF3-31E0-1FDD-BD4A-4B3A614A086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4" name="Rechteck 61">
                  <a:extLst>
                    <a:ext uri="{FF2B5EF4-FFF2-40B4-BE49-F238E27FC236}">
                      <a16:creationId xmlns:a16="http://schemas.microsoft.com/office/drawing/2014/main" id="{68E6D6EB-C3D4-EFFC-538F-018F70FDA8D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5" name="Rechteck 62">
                  <a:extLst>
                    <a:ext uri="{FF2B5EF4-FFF2-40B4-BE49-F238E27FC236}">
                      <a16:creationId xmlns:a16="http://schemas.microsoft.com/office/drawing/2014/main" id="{60782363-5BDA-87B7-A12D-D81C085C039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6" name="Rechteck 63">
                  <a:extLst>
                    <a:ext uri="{FF2B5EF4-FFF2-40B4-BE49-F238E27FC236}">
                      <a16:creationId xmlns:a16="http://schemas.microsoft.com/office/drawing/2014/main" id="{D537802A-2D7A-CFB2-4042-626E1798895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88" name="Gruppieren 64">
                <a:extLst>
                  <a:ext uri="{FF2B5EF4-FFF2-40B4-BE49-F238E27FC236}">
                    <a16:creationId xmlns:a16="http://schemas.microsoft.com/office/drawing/2014/main" id="{8CB88CB9-EBA8-0112-78C8-B12F56CB92FE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789" name="Rechteck 65">
                  <a:extLst>
                    <a:ext uri="{FF2B5EF4-FFF2-40B4-BE49-F238E27FC236}">
                      <a16:creationId xmlns:a16="http://schemas.microsoft.com/office/drawing/2014/main" id="{5AAB802F-026D-E5D7-AA27-888BAB3C7C21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0" name="Rechteck 66">
                  <a:extLst>
                    <a:ext uri="{FF2B5EF4-FFF2-40B4-BE49-F238E27FC236}">
                      <a16:creationId xmlns:a16="http://schemas.microsoft.com/office/drawing/2014/main" id="{C7E9DFD7-B9BD-4E8F-870F-C094E2529BE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1" name="Rechteck 67">
                  <a:extLst>
                    <a:ext uri="{FF2B5EF4-FFF2-40B4-BE49-F238E27FC236}">
                      <a16:creationId xmlns:a16="http://schemas.microsoft.com/office/drawing/2014/main" id="{64FC78D4-DFB3-D383-8BC1-5B16FC0E804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2" name="Rechteck 68">
                  <a:extLst>
                    <a:ext uri="{FF2B5EF4-FFF2-40B4-BE49-F238E27FC236}">
                      <a16:creationId xmlns:a16="http://schemas.microsoft.com/office/drawing/2014/main" id="{3DC5167A-FF5F-E69A-3629-7CD617A296B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3" name="Rechteck 69">
                  <a:extLst>
                    <a:ext uri="{FF2B5EF4-FFF2-40B4-BE49-F238E27FC236}">
                      <a16:creationId xmlns:a16="http://schemas.microsoft.com/office/drawing/2014/main" id="{9F5909E5-D514-7035-10B3-E9DFA2FA306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4" name="Rechteck 70">
                  <a:extLst>
                    <a:ext uri="{FF2B5EF4-FFF2-40B4-BE49-F238E27FC236}">
                      <a16:creationId xmlns:a16="http://schemas.microsoft.com/office/drawing/2014/main" id="{A0AE6220-EBFE-1EC6-1CEB-B145E0C9B152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5" name="Rechteck 71">
                  <a:extLst>
                    <a:ext uri="{FF2B5EF4-FFF2-40B4-BE49-F238E27FC236}">
                      <a16:creationId xmlns:a16="http://schemas.microsoft.com/office/drawing/2014/main" id="{B3D45259-5082-37EB-D9DF-8A99F41F335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6" name="Rechteck 72">
                  <a:extLst>
                    <a:ext uri="{FF2B5EF4-FFF2-40B4-BE49-F238E27FC236}">
                      <a16:creationId xmlns:a16="http://schemas.microsoft.com/office/drawing/2014/main" id="{99428397-B670-DAEA-31A5-0206A119BFA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7" name="Rechteck 73">
                  <a:extLst>
                    <a:ext uri="{FF2B5EF4-FFF2-40B4-BE49-F238E27FC236}">
                      <a16:creationId xmlns:a16="http://schemas.microsoft.com/office/drawing/2014/main" id="{965B3BE4-B39D-EA5D-5F8F-7CE0946ED76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825" name="Group 824">
              <a:extLst>
                <a:ext uri="{FF2B5EF4-FFF2-40B4-BE49-F238E27FC236}">
                  <a16:creationId xmlns:a16="http://schemas.microsoft.com/office/drawing/2014/main" id="{8B538D4A-4F3A-B3B3-0CF0-4B882FEBFBFB}"/>
                </a:ext>
              </a:extLst>
            </p:cNvPr>
            <p:cNvGrpSpPr/>
            <p:nvPr/>
          </p:nvGrpSpPr>
          <p:grpSpPr>
            <a:xfrm>
              <a:off x="1924418" y="4674549"/>
              <a:ext cx="941714" cy="455595"/>
              <a:chOff x="5527779" y="2588424"/>
              <a:chExt cx="822889" cy="1332019"/>
            </a:xfrm>
          </p:grpSpPr>
          <p:grpSp>
            <p:nvGrpSpPr>
              <p:cNvPr id="826" name="Gruppieren 41">
                <a:extLst>
                  <a:ext uri="{FF2B5EF4-FFF2-40B4-BE49-F238E27FC236}">
                    <a16:creationId xmlns:a16="http://schemas.microsoft.com/office/drawing/2014/main" id="{0E0CAED6-F63F-EB87-CE06-F504CD1F6B74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857" name="Rechteck 26">
                  <a:extLst>
                    <a:ext uri="{FF2B5EF4-FFF2-40B4-BE49-F238E27FC236}">
                      <a16:creationId xmlns:a16="http://schemas.microsoft.com/office/drawing/2014/main" id="{1F3673DF-120C-9153-18B1-0602B7E6AD96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8" name="Rechteck 27">
                  <a:extLst>
                    <a:ext uri="{FF2B5EF4-FFF2-40B4-BE49-F238E27FC236}">
                      <a16:creationId xmlns:a16="http://schemas.microsoft.com/office/drawing/2014/main" id="{501D6355-609C-98C9-3F1F-44EF1C618EAF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9" name="Rechteck 30">
                  <a:extLst>
                    <a:ext uri="{FF2B5EF4-FFF2-40B4-BE49-F238E27FC236}">
                      <a16:creationId xmlns:a16="http://schemas.microsoft.com/office/drawing/2014/main" id="{ABFEEB87-24A7-C18F-65F5-DE65B00A88C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0" name="Rechteck 33">
                  <a:extLst>
                    <a:ext uri="{FF2B5EF4-FFF2-40B4-BE49-F238E27FC236}">
                      <a16:creationId xmlns:a16="http://schemas.microsoft.com/office/drawing/2014/main" id="{938FB328-AE70-F784-870E-2E90064EE44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1" name="Rechteck 34">
                  <a:extLst>
                    <a:ext uri="{FF2B5EF4-FFF2-40B4-BE49-F238E27FC236}">
                      <a16:creationId xmlns:a16="http://schemas.microsoft.com/office/drawing/2014/main" id="{7438CA89-D289-D386-1C07-13B13831B0BB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2" name="Rechteck 37">
                  <a:extLst>
                    <a:ext uri="{FF2B5EF4-FFF2-40B4-BE49-F238E27FC236}">
                      <a16:creationId xmlns:a16="http://schemas.microsoft.com/office/drawing/2014/main" id="{386CA9CA-75CB-A253-DEE2-39FA40CD7CCD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3" name="Rechteck 38">
                  <a:extLst>
                    <a:ext uri="{FF2B5EF4-FFF2-40B4-BE49-F238E27FC236}">
                      <a16:creationId xmlns:a16="http://schemas.microsoft.com/office/drawing/2014/main" id="{A109EFE8-8B59-4617-BCC9-9F13A6A91BB6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4" name="Rechteck 39">
                  <a:extLst>
                    <a:ext uri="{FF2B5EF4-FFF2-40B4-BE49-F238E27FC236}">
                      <a16:creationId xmlns:a16="http://schemas.microsoft.com/office/drawing/2014/main" id="{81BB5196-70CD-81A6-1B73-0E36E509F445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5" name="Rechteck 40">
                  <a:extLst>
                    <a:ext uri="{FF2B5EF4-FFF2-40B4-BE49-F238E27FC236}">
                      <a16:creationId xmlns:a16="http://schemas.microsoft.com/office/drawing/2014/main" id="{1810FA4C-359B-415B-0094-35457D77941A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27" name="Gruppieren 44">
                <a:extLst>
                  <a:ext uri="{FF2B5EF4-FFF2-40B4-BE49-F238E27FC236}">
                    <a16:creationId xmlns:a16="http://schemas.microsoft.com/office/drawing/2014/main" id="{57B2A416-C3D8-BD86-488C-A1455251414C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848" name="Rechteck 45">
                  <a:extLst>
                    <a:ext uri="{FF2B5EF4-FFF2-40B4-BE49-F238E27FC236}">
                      <a16:creationId xmlns:a16="http://schemas.microsoft.com/office/drawing/2014/main" id="{F812351D-2DF6-771A-3E9E-153C38CE7A1F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9" name="Rechteck 46">
                  <a:extLst>
                    <a:ext uri="{FF2B5EF4-FFF2-40B4-BE49-F238E27FC236}">
                      <a16:creationId xmlns:a16="http://schemas.microsoft.com/office/drawing/2014/main" id="{8FE18D68-CAA3-092B-8259-68ED201FCE5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0" name="Rechteck 47">
                  <a:extLst>
                    <a:ext uri="{FF2B5EF4-FFF2-40B4-BE49-F238E27FC236}">
                      <a16:creationId xmlns:a16="http://schemas.microsoft.com/office/drawing/2014/main" id="{DCFB3A39-15AC-7AAD-FE9E-CB8732C2840D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1" name="Rechteck 48">
                  <a:extLst>
                    <a:ext uri="{FF2B5EF4-FFF2-40B4-BE49-F238E27FC236}">
                      <a16:creationId xmlns:a16="http://schemas.microsoft.com/office/drawing/2014/main" id="{6D8775E2-DABC-ACC3-07EB-9FEF3EC7C4DE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2" name="Rechteck 49">
                  <a:extLst>
                    <a:ext uri="{FF2B5EF4-FFF2-40B4-BE49-F238E27FC236}">
                      <a16:creationId xmlns:a16="http://schemas.microsoft.com/office/drawing/2014/main" id="{EEE70B71-1CB3-C49E-E7D2-8D9E1301CAD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3" name="Rechteck 50">
                  <a:extLst>
                    <a:ext uri="{FF2B5EF4-FFF2-40B4-BE49-F238E27FC236}">
                      <a16:creationId xmlns:a16="http://schemas.microsoft.com/office/drawing/2014/main" id="{907A90BE-FFDC-5BA3-EE0D-8FB0D169AE69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4" name="Rechteck 51">
                  <a:extLst>
                    <a:ext uri="{FF2B5EF4-FFF2-40B4-BE49-F238E27FC236}">
                      <a16:creationId xmlns:a16="http://schemas.microsoft.com/office/drawing/2014/main" id="{AB997201-4B67-173E-1E03-39ABDC03CC43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5" name="Rechteck 52">
                  <a:extLst>
                    <a:ext uri="{FF2B5EF4-FFF2-40B4-BE49-F238E27FC236}">
                      <a16:creationId xmlns:a16="http://schemas.microsoft.com/office/drawing/2014/main" id="{FCBE7AC1-3F1F-E025-7B84-7B8C19484F16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6" name="Rechteck 53">
                  <a:extLst>
                    <a:ext uri="{FF2B5EF4-FFF2-40B4-BE49-F238E27FC236}">
                      <a16:creationId xmlns:a16="http://schemas.microsoft.com/office/drawing/2014/main" id="{1B6040DE-8A56-A210-1518-EC128916C0D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28" name="Gruppieren 54">
                <a:extLst>
                  <a:ext uri="{FF2B5EF4-FFF2-40B4-BE49-F238E27FC236}">
                    <a16:creationId xmlns:a16="http://schemas.microsoft.com/office/drawing/2014/main" id="{FB38A220-2CA5-8CA9-77E5-05EC30F0BA76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839" name="Rechteck 55">
                  <a:extLst>
                    <a:ext uri="{FF2B5EF4-FFF2-40B4-BE49-F238E27FC236}">
                      <a16:creationId xmlns:a16="http://schemas.microsoft.com/office/drawing/2014/main" id="{94BEFF5E-B04C-3DB5-9BED-AEF95F4AD494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0" name="Rechteck 56">
                  <a:extLst>
                    <a:ext uri="{FF2B5EF4-FFF2-40B4-BE49-F238E27FC236}">
                      <a16:creationId xmlns:a16="http://schemas.microsoft.com/office/drawing/2014/main" id="{E576501C-55BD-94A8-9F26-552C5FDB850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1" name="Rechteck 57">
                  <a:extLst>
                    <a:ext uri="{FF2B5EF4-FFF2-40B4-BE49-F238E27FC236}">
                      <a16:creationId xmlns:a16="http://schemas.microsoft.com/office/drawing/2014/main" id="{41E010C9-1B21-6D4B-5F19-80E587433FB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2" name="Rechteck 58">
                  <a:extLst>
                    <a:ext uri="{FF2B5EF4-FFF2-40B4-BE49-F238E27FC236}">
                      <a16:creationId xmlns:a16="http://schemas.microsoft.com/office/drawing/2014/main" id="{EBD43D4B-FB8F-515F-1415-EA157129FF6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3" name="Rechteck 59">
                  <a:extLst>
                    <a:ext uri="{FF2B5EF4-FFF2-40B4-BE49-F238E27FC236}">
                      <a16:creationId xmlns:a16="http://schemas.microsoft.com/office/drawing/2014/main" id="{F8584619-C19D-BCE9-C511-C9C331A2A6AA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4" name="Rechteck 60">
                  <a:extLst>
                    <a:ext uri="{FF2B5EF4-FFF2-40B4-BE49-F238E27FC236}">
                      <a16:creationId xmlns:a16="http://schemas.microsoft.com/office/drawing/2014/main" id="{45A057A0-F5D1-F5AD-C00E-4F61E819C391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5" name="Rechteck 61">
                  <a:extLst>
                    <a:ext uri="{FF2B5EF4-FFF2-40B4-BE49-F238E27FC236}">
                      <a16:creationId xmlns:a16="http://schemas.microsoft.com/office/drawing/2014/main" id="{A3484075-616E-9A3B-68B7-64AA85A135B4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6" name="Rechteck 62">
                  <a:extLst>
                    <a:ext uri="{FF2B5EF4-FFF2-40B4-BE49-F238E27FC236}">
                      <a16:creationId xmlns:a16="http://schemas.microsoft.com/office/drawing/2014/main" id="{2416B41B-9084-575E-A617-843B895BD79D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7" name="Rechteck 63">
                  <a:extLst>
                    <a:ext uri="{FF2B5EF4-FFF2-40B4-BE49-F238E27FC236}">
                      <a16:creationId xmlns:a16="http://schemas.microsoft.com/office/drawing/2014/main" id="{943DC644-1C0A-B1BA-D306-E07CBC10B98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29" name="Gruppieren 64">
                <a:extLst>
                  <a:ext uri="{FF2B5EF4-FFF2-40B4-BE49-F238E27FC236}">
                    <a16:creationId xmlns:a16="http://schemas.microsoft.com/office/drawing/2014/main" id="{BC95E68A-277B-B93E-404F-3DBC5404C6B8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830" name="Rechteck 65">
                  <a:extLst>
                    <a:ext uri="{FF2B5EF4-FFF2-40B4-BE49-F238E27FC236}">
                      <a16:creationId xmlns:a16="http://schemas.microsoft.com/office/drawing/2014/main" id="{90001913-E4B6-3D45-6C4F-FAC0EA6F9CA0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1" name="Rechteck 66">
                  <a:extLst>
                    <a:ext uri="{FF2B5EF4-FFF2-40B4-BE49-F238E27FC236}">
                      <a16:creationId xmlns:a16="http://schemas.microsoft.com/office/drawing/2014/main" id="{DCA8E5E0-C569-B77E-1D87-5B6BCB26AC07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2" name="Rechteck 67">
                  <a:extLst>
                    <a:ext uri="{FF2B5EF4-FFF2-40B4-BE49-F238E27FC236}">
                      <a16:creationId xmlns:a16="http://schemas.microsoft.com/office/drawing/2014/main" id="{C4205F65-769F-24A6-A34A-2A45C2CF5FFB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3" name="Rechteck 68">
                  <a:extLst>
                    <a:ext uri="{FF2B5EF4-FFF2-40B4-BE49-F238E27FC236}">
                      <a16:creationId xmlns:a16="http://schemas.microsoft.com/office/drawing/2014/main" id="{E44B2B15-39E9-B4D8-F715-8AEC1B23B13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4" name="Rechteck 69">
                  <a:extLst>
                    <a:ext uri="{FF2B5EF4-FFF2-40B4-BE49-F238E27FC236}">
                      <a16:creationId xmlns:a16="http://schemas.microsoft.com/office/drawing/2014/main" id="{F80E5FD8-2788-39B4-71FE-88C7E44DF528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5" name="Rechteck 70">
                  <a:extLst>
                    <a:ext uri="{FF2B5EF4-FFF2-40B4-BE49-F238E27FC236}">
                      <a16:creationId xmlns:a16="http://schemas.microsoft.com/office/drawing/2014/main" id="{87800557-F762-42AD-FAD3-519A7328C55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6" name="Rechteck 71">
                  <a:extLst>
                    <a:ext uri="{FF2B5EF4-FFF2-40B4-BE49-F238E27FC236}">
                      <a16:creationId xmlns:a16="http://schemas.microsoft.com/office/drawing/2014/main" id="{7D933A5D-0270-B738-7FB2-787817957A01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7" name="Rechteck 72">
                  <a:extLst>
                    <a:ext uri="{FF2B5EF4-FFF2-40B4-BE49-F238E27FC236}">
                      <a16:creationId xmlns:a16="http://schemas.microsoft.com/office/drawing/2014/main" id="{3FF94B97-B6F8-BC8C-5CE8-D8A1EE5D0407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8" name="Rechteck 73">
                  <a:extLst>
                    <a:ext uri="{FF2B5EF4-FFF2-40B4-BE49-F238E27FC236}">
                      <a16:creationId xmlns:a16="http://schemas.microsoft.com/office/drawing/2014/main" id="{F04E6D98-1D16-7595-51B3-F9D9F809A29A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866" name="Group 865">
              <a:extLst>
                <a:ext uri="{FF2B5EF4-FFF2-40B4-BE49-F238E27FC236}">
                  <a16:creationId xmlns:a16="http://schemas.microsoft.com/office/drawing/2014/main" id="{9C314DD5-340F-CEB0-5552-BAC706710413}"/>
                </a:ext>
              </a:extLst>
            </p:cNvPr>
            <p:cNvGrpSpPr/>
            <p:nvPr/>
          </p:nvGrpSpPr>
          <p:grpSpPr>
            <a:xfrm>
              <a:off x="1924418" y="5264970"/>
              <a:ext cx="941714" cy="455595"/>
              <a:chOff x="5527779" y="2588424"/>
              <a:chExt cx="822889" cy="1332019"/>
            </a:xfrm>
          </p:grpSpPr>
          <p:grpSp>
            <p:nvGrpSpPr>
              <p:cNvPr id="867" name="Gruppieren 41">
                <a:extLst>
                  <a:ext uri="{FF2B5EF4-FFF2-40B4-BE49-F238E27FC236}">
                    <a16:creationId xmlns:a16="http://schemas.microsoft.com/office/drawing/2014/main" id="{0BB8E8D1-C53F-E79B-1F19-80732150E4E1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898" name="Rechteck 26">
                  <a:extLst>
                    <a:ext uri="{FF2B5EF4-FFF2-40B4-BE49-F238E27FC236}">
                      <a16:creationId xmlns:a16="http://schemas.microsoft.com/office/drawing/2014/main" id="{B9D347D0-9886-3B9C-9A06-078C0AC772D2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9" name="Rechteck 27">
                  <a:extLst>
                    <a:ext uri="{FF2B5EF4-FFF2-40B4-BE49-F238E27FC236}">
                      <a16:creationId xmlns:a16="http://schemas.microsoft.com/office/drawing/2014/main" id="{342A24D2-8BCB-49C4-9B3C-73EC7C98F33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0" name="Rechteck 30">
                  <a:extLst>
                    <a:ext uri="{FF2B5EF4-FFF2-40B4-BE49-F238E27FC236}">
                      <a16:creationId xmlns:a16="http://schemas.microsoft.com/office/drawing/2014/main" id="{AB82EC0C-7E16-5520-6E20-A8A0FFCD688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1" name="Rechteck 33">
                  <a:extLst>
                    <a:ext uri="{FF2B5EF4-FFF2-40B4-BE49-F238E27FC236}">
                      <a16:creationId xmlns:a16="http://schemas.microsoft.com/office/drawing/2014/main" id="{5BD1983F-98C5-EC6F-A243-8E7B80F1CBF7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2" name="Rechteck 34">
                  <a:extLst>
                    <a:ext uri="{FF2B5EF4-FFF2-40B4-BE49-F238E27FC236}">
                      <a16:creationId xmlns:a16="http://schemas.microsoft.com/office/drawing/2014/main" id="{24E491DB-B8E8-ACF8-7209-E42E85A69E2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3" name="Rechteck 37">
                  <a:extLst>
                    <a:ext uri="{FF2B5EF4-FFF2-40B4-BE49-F238E27FC236}">
                      <a16:creationId xmlns:a16="http://schemas.microsoft.com/office/drawing/2014/main" id="{B7C5F10C-CF9E-30E7-BA11-0B8ECC31228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4" name="Rechteck 38">
                  <a:extLst>
                    <a:ext uri="{FF2B5EF4-FFF2-40B4-BE49-F238E27FC236}">
                      <a16:creationId xmlns:a16="http://schemas.microsoft.com/office/drawing/2014/main" id="{CE2DE106-55C5-56C7-848A-21362715775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5" name="Rechteck 39">
                  <a:extLst>
                    <a:ext uri="{FF2B5EF4-FFF2-40B4-BE49-F238E27FC236}">
                      <a16:creationId xmlns:a16="http://schemas.microsoft.com/office/drawing/2014/main" id="{A7F05574-0651-4C71-B02F-DD537A1268E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6" name="Rechteck 40">
                  <a:extLst>
                    <a:ext uri="{FF2B5EF4-FFF2-40B4-BE49-F238E27FC236}">
                      <a16:creationId xmlns:a16="http://schemas.microsoft.com/office/drawing/2014/main" id="{F9C64FFA-3F8A-2088-F295-B8A5862366CC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68" name="Gruppieren 44">
                <a:extLst>
                  <a:ext uri="{FF2B5EF4-FFF2-40B4-BE49-F238E27FC236}">
                    <a16:creationId xmlns:a16="http://schemas.microsoft.com/office/drawing/2014/main" id="{8C7C03F4-CB30-025E-049C-66A0CAD2D34B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889" name="Rechteck 45">
                  <a:extLst>
                    <a:ext uri="{FF2B5EF4-FFF2-40B4-BE49-F238E27FC236}">
                      <a16:creationId xmlns:a16="http://schemas.microsoft.com/office/drawing/2014/main" id="{BE99B92B-9EB0-052D-6AB4-77BD5D013E9C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0" name="Rechteck 46">
                  <a:extLst>
                    <a:ext uri="{FF2B5EF4-FFF2-40B4-BE49-F238E27FC236}">
                      <a16:creationId xmlns:a16="http://schemas.microsoft.com/office/drawing/2014/main" id="{396E9BBA-85B2-2A58-2229-AA89B0E74674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1" name="Rechteck 47">
                  <a:extLst>
                    <a:ext uri="{FF2B5EF4-FFF2-40B4-BE49-F238E27FC236}">
                      <a16:creationId xmlns:a16="http://schemas.microsoft.com/office/drawing/2014/main" id="{7D36CF67-DC1A-A124-F0A5-23753040D76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2" name="Rechteck 48">
                  <a:extLst>
                    <a:ext uri="{FF2B5EF4-FFF2-40B4-BE49-F238E27FC236}">
                      <a16:creationId xmlns:a16="http://schemas.microsoft.com/office/drawing/2014/main" id="{C1EB20CF-E22D-709A-D27D-AAD1E2910AF0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3" name="Rechteck 49">
                  <a:extLst>
                    <a:ext uri="{FF2B5EF4-FFF2-40B4-BE49-F238E27FC236}">
                      <a16:creationId xmlns:a16="http://schemas.microsoft.com/office/drawing/2014/main" id="{9E287D61-24AD-E179-8E80-027A85A36E3A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4" name="Rechteck 50">
                  <a:extLst>
                    <a:ext uri="{FF2B5EF4-FFF2-40B4-BE49-F238E27FC236}">
                      <a16:creationId xmlns:a16="http://schemas.microsoft.com/office/drawing/2014/main" id="{7374355D-E399-2211-BD2C-054D0E6F82A3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5" name="Rechteck 51">
                  <a:extLst>
                    <a:ext uri="{FF2B5EF4-FFF2-40B4-BE49-F238E27FC236}">
                      <a16:creationId xmlns:a16="http://schemas.microsoft.com/office/drawing/2014/main" id="{BB5FB811-147A-3E89-90ED-126CABC8EBA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6" name="Rechteck 52">
                  <a:extLst>
                    <a:ext uri="{FF2B5EF4-FFF2-40B4-BE49-F238E27FC236}">
                      <a16:creationId xmlns:a16="http://schemas.microsoft.com/office/drawing/2014/main" id="{EA647C11-36AD-3400-10A9-D662BA805795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7" name="Rechteck 53">
                  <a:extLst>
                    <a:ext uri="{FF2B5EF4-FFF2-40B4-BE49-F238E27FC236}">
                      <a16:creationId xmlns:a16="http://schemas.microsoft.com/office/drawing/2014/main" id="{22209237-DD8E-F07C-D891-37F5C76DA08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69" name="Gruppieren 54">
                <a:extLst>
                  <a:ext uri="{FF2B5EF4-FFF2-40B4-BE49-F238E27FC236}">
                    <a16:creationId xmlns:a16="http://schemas.microsoft.com/office/drawing/2014/main" id="{D4292498-456E-49C7-84C0-3EEC9F5C7856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880" name="Rechteck 55">
                  <a:extLst>
                    <a:ext uri="{FF2B5EF4-FFF2-40B4-BE49-F238E27FC236}">
                      <a16:creationId xmlns:a16="http://schemas.microsoft.com/office/drawing/2014/main" id="{49826916-3B0E-DDB2-3CE5-9D471264B726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1" name="Rechteck 56">
                  <a:extLst>
                    <a:ext uri="{FF2B5EF4-FFF2-40B4-BE49-F238E27FC236}">
                      <a16:creationId xmlns:a16="http://schemas.microsoft.com/office/drawing/2014/main" id="{1A9205C7-5091-91ED-351A-BC61E9447CC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2" name="Rechteck 57">
                  <a:extLst>
                    <a:ext uri="{FF2B5EF4-FFF2-40B4-BE49-F238E27FC236}">
                      <a16:creationId xmlns:a16="http://schemas.microsoft.com/office/drawing/2014/main" id="{2C2DC578-D5D1-D5A3-1729-E982767341EE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3" name="Rechteck 58">
                  <a:extLst>
                    <a:ext uri="{FF2B5EF4-FFF2-40B4-BE49-F238E27FC236}">
                      <a16:creationId xmlns:a16="http://schemas.microsoft.com/office/drawing/2014/main" id="{C729FF17-CC4F-3729-894C-E7972F64C8E3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4" name="Rechteck 59">
                  <a:extLst>
                    <a:ext uri="{FF2B5EF4-FFF2-40B4-BE49-F238E27FC236}">
                      <a16:creationId xmlns:a16="http://schemas.microsoft.com/office/drawing/2014/main" id="{0699153A-32B9-36F0-B5CD-48F7C13E8731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5" name="Rechteck 60">
                  <a:extLst>
                    <a:ext uri="{FF2B5EF4-FFF2-40B4-BE49-F238E27FC236}">
                      <a16:creationId xmlns:a16="http://schemas.microsoft.com/office/drawing/2014/main" id="{7AE2E768-6DBD-4AC6-1A20-06CE5BF9D969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6" name="Rechteck 61">
                  <a:extLst>
                    <a:ext uri="{FF2B5EF4-FFF2-40B4-BE49-F238E27FC236}">
                      <a16:creationId xmlns:a16="http://schemas.microsoft.com/office/drawing/2014/main" id="{3E386BA3-FC56-7FA2-78F4-FCBF054ECE9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7" name="Rechteck 62">
                  <a:extLst>
                    <a:ext uri="{FF2B5EF4-FFF2-40B4-BE49-F238E27FC236}">
                      <a16:creationId xmlns:a16="http://schemas.microsoft.com/office/drawing/2014/main" id="{B8758538-0D9B-3027-5D67-D69F9590803D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8" name="Rechteck 63">
                  <a:extLst>
                    <a:ext uri="{FF2B5EF4-FFF2-40B4-BE49-F238E27FC236}">
                      <a16:creationId xmlns:a16="http://schemas.microsoft.com/office/drawing/2014/main" id="{18ED4E99-4FEC-F874-EA9F-40BB1A1B1D0F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70" name="Gruppieren 64">
                <a:extLst>
                  <a:ext uri="{FF2B5EF4-FFF2-40B4-BE49-F238E27FC236}">
                    <a16:creationId xmlns:a16="http://schemas.microsoft.com/office/drawing/2014/main" id="{7084D55E-C880-4509-5A21-66D29C90B47D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871" name="Rechteck 65">
                  <a:extLst>
                    <a:ext uri="{FF2B5EF4-FFF2-40B4-BE49-F238E27FC236}">
                      <a16:creationId xmlns:a16="http://schemas.microsoft.com/office/drawing/2014/main" id="{704F5D36-2288-4F9B-B2B0-7292ED5D91CA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2" name="Rechteck 66">
                  <a:extLst>
                    <a:ext uri="{FF2B5EF4-FFF2-40B4-BE49-F238E27FC236}">
                      <a16:creationId xmlns:a16="http://schemas.microsoft.com/office/drawing/2014/main" id="{1573FAF5-770C-9507-DC2D-EC8707D2F86E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3" name="Rechteck 67">
                  <a:extLst>
                    <a:ext uri="{FF2B5EF4-FFF2-40B4-BE49-F238E27FC236}">
                      <a16:creationId xmlns:a16="http://schemas.microsoft.com/office/drawing/2014/main" id="{5BF92901-7887-8865-B114-1528CC3C5A1B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4" name="Rechteck 68">
                  <a:extLst>
                    <a:ext uri="{FF2B5EF4-FFF2-40B4-BE49-F238E27FC236}">
                      <a16:creationId xmlns:a16="http://schemas.microsoft.com/office/drawing/2014/main" id="{B1FF3CDC-1A28-42B7-19C2-5676132FBD7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5" name="Rechteck 69">
                  <a:extLst>
                    <a:ext uri="{FF2B5EF4-FFF2-40B4-BE49-F238E27FC236}">
                      <a16:creationId xmlns:a16="http://schemas.microsoft.com/office/drawing/2014/main" id="{D7616B06-AA3A-D51E-A1D5-8261FEF60E9B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6" name="Rechteck 70">
                  <a:extLst>
                    <a:ext uri="{FF2B5EF4-FFF2-40B4-BE49-F238E27FC236}">
                      <a16:creationId xmlns:a16="http://schemas.microsoft.com/office/drawing/2014/main" id="{F508D47E-E57C-F91A-CD15-B04CC11CD7A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7" name="Rechteck 71">
                  <a:extLst>
                    <a:ext uri="{FF2B5EF4-FFF2-40B4-BE49-F238E27FC236}">
                      <a16:creationId xmlns:a16="http://schemas.microsoft.com/office/drawing/2014/main" id="{606BBC1F-8A13-73B4-5E7A-57613049D700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8" name="Rechteck 72">
                  <a:extLst>
                    <a:ext uri="{FF2B5EF4-FFF2-40B4-BE49-F238E27FC236}">
                      <a16:creationId xmlns:a16="http://schemas.microsoft.com/office/drawing/2014/main" id="{7117C21D-91C3-F6FD-1E29-2464D714BC9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9" name="Rechteck 73">
                  <a:extLst>
                    <a:ext uri="{FF2B5EF4-FFF2-40B4-BE49-F238E27FC236}">
                      <a16:creationId xmlns:a16="http://schemas.microsoft.com/office/drawing/2014/main" id="{7A3F2D21-B3E0-F120-7568-00E55B814BD4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</p:grpSp>
      <p:pic>
        <p:nvPicPr>
          <p:cNvPr id="35" name="Grafik 34">
            <a:extLst>
              <a:ext uri="{FF2B5EF4-FFF2-40B4-BE49-F238E27FC236}">
                <a16:creationId xmlns:a16="http://schemas.microsoft.com/office/drawing/2014/main" id="{DCBCE3A7-D7C7-0A4F-6196-580039A48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76" y="2461778"/>
            <a:ext cx="1956722" cy="267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08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7670A-CA18-0771-1D2A-5F6548A19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21E55CC2-FCCE-F3D4-E1C0-31919D81C459}"/>
              </a:ext>
            </a:extLst>
          </p:cNvPr>
          <p:cNvSpPr txBox="1">
            <a:spLocks/>
          </p:cNvSpPr>
          <p:nvPr/>
        </p:nvSpPr>
        <p:spPr>
          <a:xfrm>
            <a:off x="838200" y="199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800">
                <a:latin typeface="Century Gothic" panose="020B0502020202020204" pitchFamily="34" charset="0"/>
              </a:rPr>
              <a:t>Evaluation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BF75D10-96A7-5703-6A0E-7BE40D9F0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943" y="1541140"/>
            <a:ext cx="5613400" cy="43658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>
                <a:latin typeface="Century Gothic"/>
                <a:cs typeface="Arial"/>
              </a:rPr>
              <a:t>Training </a:t>
            </a:r>
            <a:r>
              <a:rPr lang="de-DE" err="1">
                <a:latin typeface="Century Gothic"/>
                <a:cs typeface="Arial"/>
              </a:rPr>
              <a:t>details</a:t>
            </a:r>
            <a:r>
              <a:rPr lang="de-DE">
                <a:latin typeface="Century Gothic"/>
                <a:cs typeface="Arial"/>
              </a:rPr>
              <a:t>:</a:t>
            </a:r>
            <a:endParaRPr lang="de-DE">
              <a:latin typeface="Century Gothic"/>
              <a:ea typeface="Calibri" panose="020F0502020204030204"/>
              <a:cs typeface="Calibri" panose="020F0502020204030204"/>
            </a:endParaRPr>
          </a:p>
          <a:p>
            <a:r>
              <a:rPr lang="de-DE">
                <a:latin typeface="Century Gothic"/>
                <a:ea typeface="Calibri" panose="020F0502020204030204"/>
                <a:cs typeface="Arial"/>
              </a:rPr>
              <a:t>Hardware: Hydra</a:t>
            </a:r>
            <a:r>
              <a:rPr lang="en-DE">
                <a:latin typeface="Century Gothic"/>
                <a:ea typeface="Calibri" panose="020F0502020204030204"/>
                <a:cs typeface="Arial"/>
              </a:rPr>
              <a:t> &amp; </a:t>
            </a:r>
            <a:r>
              <a:rPr lang="en-DE" err="1">
                <a:latin typeface="Century Gothic"/>
                <a:ea typeface="Calibri" panose="020F0502020204030204"/>
                <a:cs typeface="Arial"/>
              </a:rPr>
              <a:t>Chimaira</a:t>
            </a:r>
            <a:r>
              <a:rPr lang="de-DE">
                <a:latin typeface="Century Gothic"/>
                <a:ea typeface="Calibri" panose="020F0502020204030204"/>
                <a:cs typeface="Arial"/>
              </a:rPr>
              <a:t> </a:t>
            </a:r>
          </a:p>
          <a:p>
            <a:r>
              <a:rPr lang="de-DE" err="1">
                <a:latin typeface="Century Gothic"/>
                <a:ea typeface="Calibri" panose="020F0502020204030204"/>
                <a:cs typeface="Arial"/>
              </a:rPr>
              <a:t>Specific</a:t>
            </a:r>
            <a:r>
              <a:rPr lang="de-DE">
                <a:latin typeface="Century Gothic"/>
                <a:ea typeface="Calibri" panose="020F0502020204030204"/>
                <a:cs typeface="Arial"/>
              </a:rPr>
              <a:t> </a:t>
            </a:r>
            <a:r>
              <a:rPr lang="de-DE" err="1">
                <a:latin typeface="Century Gothic"/>
                <a:ea typeface="Calibri" panose="020F0502020204030204"/>
                <a:cs typeface="Arial"/>
              </a:rPr>
              <a:t>hyperparameters</a:t>
            </a:r>
            <a:r>
              <a:rPr lang="de-DE">
                <a:latin typeface="Century Gothic"/>
                <a:ea typeface="Calibri" panose="020F0502020204030204"/>
                <a:cs typeface="Arial"/>
              </a:rPr>
              <a:t> per </a:t>
            </a:r>
            <a:r>
              <a:rPr lang="de-DE" err="1">
                <a:latin typeface="Century Gothic"/>
                <a:ea typeface="Calibri" panose="020F0502020204030204"/>
                <a:cs typeface="Arial"/>
              </a:rPr>
              <a:t>model</a:t>
            </a:r>
            <a:r>
              <a:rPr lang="de-DE">
                <a:latin typeface="Century Gothic"/>
                <a:ea typeface="Calibri" panose="020F0502020204030204"/>
                <a:cs typeface="Arial"/>
              </a:rPr>
              <a:t> in </a:t>
            </a:r>
            <a:r>
              <a:rPr lang="de-DE" err="1">
                <a:latin typeface="Century Gothic"/>
                <a:ea typeface="Calibri" panose="020F0502020204030204"/>
                <a:cs typeface="Arial"/>
              </a:rPr>
              <a:t>appendix</a:t>
            </a:r>
            <a:endParaRPr lang="de-DE">
              <a:latin typeface="Century Gothic"/>
              <a:ea typeface="Calibri" panose="020F0502020204030204"/>
              <a:cs typeface="Arial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411ADE67-A229-BFF0-8B98-684D561D4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404952"/>
              </p:ext>
            </p:extLst>
          </p:nvPr>
        </p:nvGraphicFramePr>
        <p:xfrm>
          <a:off x="1169852" y="3970678"/>
          <a:ext cx="4459924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9962">
                  <a:extLst>
                    <a:ext uri="{9D8B030D-6E8A-4147-A177-3AD203B41FA5}">
                      <a16:colId xmlns:a16="http://schemas.microsoft.com/office/drawing/2014/main" val="452150338"/>
                    </a:ext>
                  </a:extLst>
                </a:gridCol>
                <a:gridCol w="2229962">
                  <a:extLst>
                    <a:ext uri="{9D8B030D-6E8A-4147-A177-3AD203B41FA5}">
                      <a16:colId xmlns:a16="http://schemas.microsoft.com/office/drawing/2014/main" val="3565982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/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/>
                        <a:t>Epochs</a:t>
                      </a:r>
                      <a:endParaRPr lang="de-DE" sz="200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/>
                        <a:t>FCNN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28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/>
                        <a:t>sVAE</a:t>
                      </a:r>
                      <a:endParaRPr lang="de-DE" sz="200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96619"/>
                  </a:ext>
                </a:extLst>
              </a:tr>
            </a:tbl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6AF084-72A7-52A8-27E4-2DC9DFEF9939}"/>
              </a:ext>
            </a:extLst>
          </p:cNvPr>
          <p:cNvSpPr txBox="1">
            <a:spLocks/>
          </p:cNvSpPr>
          <p:nvPr/>
        </p:nvSpPr>
        <p:spPr>
          <a:xfrm>
            <a:off x="6378303" y="1533883"/>
            <a:ext cx="5486400" cy="43731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>
                <a:latin typeface="Century Gothic"/>
                <a:cs typeface="Arial"/>
              </a:rPr>
              <a:t>Experiments:</a:t>
            </a:r>
          </a:p>
          <a:p>
            <a:r>
              <a:rPr lang="de-DE" err="1">
                <a:latin typeface="Century Gothic"/>
                <a:cs typeface="Arial"/>
              </a:rPr>
              <a:t>Compared</a:t>
            </a:r>
            <a:r>
              <a:rPr lang="de-DE">
                <a:latin typeface="Century Gothic"/>
                <a:cs typeface="Arial"/>
              </a:rPr>
              <a:t> Raven-F &amp; Raven</a:t>
            </a:r>
          </a:p>
          <a:p>
            <a:r>
              <a:rPr lang="de-DE" err="1">
                <a:latin typeface="Century Gothic"/>
                <a:cs typeface="Arial"/>
              </a:rPr>
              <a:t>Accuracy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tests</a:t>
            </a:r>
            <a:r>
              <a:rPr lang="de-DE">
                <a:latin typeface="Century Gothic"/>
                <a:cs typeface="Arial"/>
              </a:rPr>
              <a:t> for all </a:t>
            </a:r>
            <a:r>
              <a:rPr lang="de-DE" err="1">
                <a:latin typeface="Century Gothic"/>
                <a:cs typeface="Arial"/>
              </a:rPr>
              <a:t>classes</a:t>
            </a:r>
            <a:endParaRPr lang="de-DE">
              <a:latin typeface="Century Gothic"/>
              <a:cs typeface="Arial"/>
            </a:endParaRPr>
          </a:p>
          <a:p>
            <a:r>
              <a:rPr lang="en-DE">
                <a:latin typeface="Century Gothic"/>
                <a:cs typeface="Arial"/>
              </a:rPr>
              <a:t>Statistical t-Test (</a:t>
            </a:r>
            <a:r>
              <a:rPr lang="en-DE" err="1">
                <a:latin typeface="Century Gothic"/>
                <a:cs typeface="Arial"/>
              </a:rPr>
              <a:t>confidence</a:t>
            </a:r>
            <a:r>
              <a:rPr lang="en-DE">
                <a:latin typeface="Century Gothic"/>
                <a:cs typeface="Arial"/>
              </a:rPr>
              <a:t> </a:t>
            </a:r>
            <a:r>
              <a:rPr lang="en-DE" err="1">
                <a:latin typeface="Century Gothic"/>
                <a:cs typeface="Arial"/>
              </a:rPr>
              <a:t>intervals</a:t>
            </a:r>
            <a:r>
              <a:rPr lang="en-DE">
                <a:latin typeface="Century Gothic"/>
                <a:cs typeface="Arial"/>
              </a:rPr>
              <a:t>)</a:t>
            </a:r>
          </a:p>
          <a:p>
            <a:r>
              <a:rPr lang="de-DE">
                <a:latin typeface="Century Gothic"/>
                <a:cs typeface="Arial"/>
              </a:rPr>
              <a:t>3 </a:t>
            </a:r>
            <a:r>
              <a:rPr lang="de-DE" err="1">
                <a:latin typeface="Century Gothic"/>
                <a:cs typeface="Arial"/>
              </a:rPr>
              <a:t>folds</a:t>
            </a:r>
          </a:p>
          <a:p>
            <a:r>
              <a:rPr lang="de-DE">
                <a:latin typeface="Century Gothic"/>
                <a:cs typeface="Arial"/>
              </a:rPr>
              <a:t>15000 samples</a:t>
            </a:r>
          </a:p>
        </p:txBody>
      </p:sp>
      <p:sp>
        <p:nvSpPr>
          <p:cNvPr id="4" name="Textfeld 6">
            <a:extLst>
              <a:ext uri="{FF2B5EF4-FFF2-40B4-BE49-F238E27FC236}">
                <a16:creationId xmlns:a16="http://schemas.microsoft.com/office/drawing/2014/main" id="{99982E8C-7E21-B1DF-F9FB-3B6DBC2D0906}"/>
              </a:ext>
            </a:extLst>
          </p:cNvPr>
          <p:cNvSpPr txBox="1"/>
          <p:nvPr/>
        </p:nvSpPr>
        <p:spPr>
          <a:xfrm>
            <a:off x="148045" y="6056404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</p:spTree>
    <p:extLst>
      <p:ext uri="{BB962C8B-B14F-4D97-AF65-F5344CB8AC3E}">
        <p14:creationId xmlns:p14="http://schemas.microsoft.com/office/powerpoint/2010/main" val="1020899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247CC-A38A-9BFB-E05B-4D7C0369D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6187B-94CC-2C5C-9492-4E7D1038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Evaluation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4E84709-1AB3-9413-0138-3BD2AF3DE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466DF4-0BEA-6E24-BD1D-84A2D10AEA4B}"/>
                  </a:ext>
                </a:extLst>
              </p:cNvPr>
              <p:cNvSpPr txBox="1"/>
              <p:nvPr/>
            </p:nvSpPr>
            <p:spPr>
              <a:xfrm>
                <a:off x="592666" y="5190067"/>
                <a:ext cx="110066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DE" dirty="0"/>
                  <a:t>Continuously (strongly) significant deviation from paper results: </a:t>
                </a:r>
                <a14:m>
                  <m:oMath xmlns:m="http://schemas.openxmlformats.org/officeDocument/2006/math">
                    <m:r>
                      <a:rPr lang="en-DE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D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DE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D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DE" b="0" i="1" smtClean="0">
                        <a:latin typeface="Cambria Math" panose="02040503050406030204" pitchFamily="18" charset="0"/>
                      </a:rPr>
                      <m:t>&lt;0,05</m:t>
                    </m:r>
                  </m:oMath>
                </a14:m>
                <a:endParaRPr lang="en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DE" dirty="0"/>
                  <a:t>O-IG (in) outlier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466DF4-0BEA-6E24-BD1D-84A2D10AE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66" y="5190067"/>
                <a:ext cx="11006667" cy="646331"/>
              </a:xfrm>
              <a:prstGeom prst="rect">
                <a:avLst/>
              </a:prstGeom>
              <a:blipFill>
                <a:blip r:embed="rId4"/>
                <a:stretch>
                  <a:fillRect l="-332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feld 6">
            <a:extLst>
              <a:ext uri="{FF2B5EF4-FFF2-40B4-BE49-F238E27FC236}">
                <a16:creationId xmlns:a16="http://schemas.microsoft.com/office/drawing/2014/main" id="{9C6CDBD4-208E-60DA-125C-0BF95D9A6C5E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3A03053-1104-F704-A590-0F750F642083}"/>
              </a:ext>
            </a:extLst>
          </p:cNvPr>
          <p:cNvSpPr/>
          <p:nvPr/>
        </p:nvSpPr>
        <p:spPr>
          <a:xfrm>
            <a:off x="4261280" y="1111638"/>
            <a:ext cx="3659143" cy="231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2E3C96-E8CD-21D7-9C0D-5E20CC625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650" y="1700759"/>
            <a:ext cx="9958700" cy="34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80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91118F3-86E3-A085-471D-6AFEBEB9C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 err="1">
                <a:latin typeface="Century Gothic"/>
              </a:rPr>
              <a:t>Standalone</a:t>
            </a:r>
            <a:r>
              <a:rPr lang="en-DE" dirty="0">
                <a:latin typeface="Century Gothic"/>
              </a:rPr>
              <a:t> &amp; Full Evaluation</a:t>
            </a:r>
            <a:endParaRPr lang="de-DE" dirty="0">
              <a:latin typeface="Century Gothic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286EE4-CFD6-345A-0711-E223A04E7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8309"/>
            <a:ext cx="12192000" cy="390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36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E51E3-1D80-E733-EB51-406D5592B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3742D-FEF9-20CC-78A6-BA915E8F7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 dirty="0">
                <a:latin typeface="Century Gothic" panose="020B0502020202020204" pitchFamily="34" charset="0"/>
              </a:rPr>
              <a:t>Evaluation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C5F12B-E2BA-EF29-C7FC-D684A0D48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4351338"/>
          </a:xfrm>
        </p:spPr>
        <p:txBody>
          <a:bodyPr/>
          <a:lstStyle/>
          <a:p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Comparison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00E4E2F-C1EC-EA4A-6126-5B72FD5C0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5007594-57A1-2F29-4796-C526986142C7}"/>
              </a:ext>
            </a:extLst>
          </p:cNvPr>
          <p:cNvSpPr txBox="1"/>
          <p:nvPr/>
        </p:nvSpPr>
        <p:spPr>
          <a:xfrm>
            <a:off x="148045" y="6070918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E8242575-53AE-22C9-0DE5-4BE46341E1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199892"/>
              </p:ext>
            </p:extLst>
          </p:nvPr>
        </p:nvGraphicFramePr>
        <p:xfrm>
          <a:off x="840682" y="2064657"/>
          <a:ext cx="5408864" cy="3697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C0A145A8-E5A1-C76A-3FF1-2B04FAB3416B}"/>
              </a:ext>
            </a:extLst>
          </p:cNvPr>
          <p:cNvSpPr txBox="1">
            <a:spLocks/>
          </p:cNvSpPr>
          <p:nvPr/>
        </p:nvSpPr>
        <p:spPr>
          <a:xfrm>
            <a:off x="6099629" y="1533883"/>
            <a:ext cx="5486400" cy="43731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err="1">
                <a:latin typeface="Century Gothic"/>
                <a:cs typeface="Arial"/>
              </a:rPr>
              <a:t>Our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tests</a:t>
            </a:r>
            <a:r>
              <a:rPr lang="de-DE">
                <a:latin typeface="Century Gothic"/>
                <a:cs typeface="Arial"/>
              </a:rPr>
              <a:t>:</a:t>
            </a:r>
          </a:p>
          <a:p>
            <a:pPr marL="457200" indent="-457200"/>
            <a:r>
              <a:rPr lang="de-DE">
                <a:latin typeface="Century Gothic"/>
                <a:cs typeface="Arial"/>
              </a:rPr>
              <a:t>Statistical </a:t>
            </a:r>
            <a:r>
              <a:rPr lang="de-DE" err="1">
                <a:latin typeface="Century Gothic"/>
                <a:cs typeface="Arial"/>
              </a:rPr>
              <a:t>significant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deviation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of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the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results</a:t>
            </a:r>
            <a:endParaRPr lang="de-DE">
              <a:latin typeface="Century Gothic"/>
              <a:cs typeface="Arial"/>
            </a:endParaRPr>
          </a:p>
          <a:p>
            <a:pPr marL="457200" indent="-457200"/>
            <a:r>
              <a:rPr lang="de-DE">
                <a:latin typeface="Century Gothic"/>
                <a:cs typeface="Arial"/>
              </a:rPr>
              <a:t>Still </a:t>
            </a:r>
            <a:r>
              <a:rPr lang="de-DE" err="1">
                <a:latin typeface="Century Gothic"/>
                <a:cs typeface="Arial"/>
              </a:rPr>
              <a:t>great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results</a:t>
            </a:r>
            <a:endParaRPr lang="de-DE">
              <a:latin typeface="Century Goth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9180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82EF0-8F47-6B69-99B9-8F2C88732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99926-2DDE-D43E-913E-7F2572307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 err="1">
                <a:latin typeface="Century Gothic" panose="020B0502020202020204" pitchFamily="34" charset="0"/>
              </a:rPr>
              <a:t>Discussion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668882-A8C6-CA39-8C38-C9C75B403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Limitations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Hardly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documented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training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process</a:t>
            </a: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i="1" dirty="0">
                <a:latin typeface="Century Gothic"/>
                <a:cs typeface="Arial"/>
              </a:rPr>
              <a:t>Frequent </a:t>
            </a:r>
            <a:r>
              <a:rPr lang="de-DE" i="1" dirty="0" err="1">
                <a:latin typeface="Century Gothic"/>
                <a:cs typeface="Arial"/>
              </a:rPr>
              <a:t>assumptions</a:t>
            </a:r>
            <a:r>
              <a:rPr lang="de-DE" i="1" dirty="0">
                <a:latin typeface="Century Gothic"/>
                <a:cs typeface="Arial"/>
              </a:rPr>
              <a:t> </a:t>
            </a:r>
            <a:r>
              <a:rPr lang="de-DE" i="1" dirty="0" err="1">
                <a:latin typeface="Century Gothic"/>
                <a:cs typeface="Arial"/>
              </a:rPr>
              <a:t>neccessary</a:t>
            </a:r>
            <a:endParaRPr lang="de-DE" i="1" dirty="0">
              <a:latin typeface="Century Gothic"/>
              <a:cs typeface="Arial"/>
            </a:endParaRPr>
          </a:p>
          <a:p>
            <a:pPr lvl="1"/>
            <a:r>
              <a:rPr lang="de-DE" i="1" dirty="0">
                <a:latin typeface="Century Gothic" panose="020B0502020202020204" pitchFamily="34" charset="0"/>
                <a:cs typeface="Arial" panose="020B0604020202020204" pitchFamily="34" charset="0"/>
              </a:rPr>
              <a:t>Time </a:t>
            </a:r>
            <a:r>
              <a:rPr lang="de-DE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restrictions</a:t>
            </a:r>
            <a:endParaRPr lang="de-DE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Century Gothic"/>
                <a:cs typeface="Arial"/>
              </a:rPr>
              <a:t>Not </a:t>
            </a:r>
            <a:r>
              <a:rPr lang="de-DE" dirty="0" err="1">
                <a:latin typeface="Century Gothic"/>
                <a:cs typeface="Arial"/>
              </a:rPr>
              <a:t>many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folds</a:t>
            </a:r>
            <a:r>
              <a:rPr lang="de-DE" dirty="0">
                <a:latin typeface="Century Gothic"/>
                <a:cs typeface="Arial"/>
              </a:rPr>
              <a:t> (lack </a:t>
            </a:r>
            <a:r>
              <a:rPr lang="de-DE" dirty="0" err="1">
                <a:latin typeface="Century Gothic"/>
                <a:cs typeface="Arial"/>
              </a:rPr>
              <a:t>of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hardware</a:t>
            </a:r>
            <a:r>
              <a:rPr lang="de-DE" dirty="0">
                <a:latin typeface="Century Gothic"/>
                <a:cs typeface="Arial"/>
              </a:rPr>
              <a:t>)- (Training time </a:t>
            </a:r>
            <a:r>
              <a:rPr lang="de-DE" dirty="0" err="1">
                <a:latin typeface="Century Gothic"/>
                <a:cs typeface="Arial"/>
              </a:rPr>
              <a:t>of</a:t>
            </a:r>
            <a:r>
              <a:rPr lang="de-DE" dirty="0">
                <a:latin typeface="Century Gothic"/>
                <a:cs typeface="Arial"/>
              </a:rPr>
              <a:t> CMRB, </a:t>
            </a:r>
            <a:r>
              <a:rPr lang="de-DE" dirty="0" err="1">
                <a:latin typeface="Century Gothic"/>
                <a:cs typeface="Arial"/>
              </a:rPr>
              <a:t>sVAE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de-DE" dirty="0" err="1">
                <a:latin typeface="Century Gothic"/>
                <a:cs typeface="Arial"/>
              </a:rPr>
              <a:t>increases</a:t>
            </a:r>
            <a:r>
              <a:rPr lang="de-DE" dirty="0">
                <a:latin typeface="Century Gothic"/>
                <a:cs typeface="Arial"/>
              </a:rPr>
              <a:t> </a:t>
            </a:r>
            <a:r>
              <a:rPr lang="en-DE" dirty="0">
                <a:latin typeface="Century Gothic"/>
                <a:cs typeface="Arial"/>
              </a:rPr>
              <a:t>drastically</a:t>
            </a:r>
            <a:r>
              <a:rPr lang="en-GB" dirty="0">
                <a:latin typeface="Century Gothic"/>
                <a:cs typeface="Arial"/>
              </a:rPr>
              <a:t>)</a:t>
            </a:r>
            <a:r>
              <a:rPr lang="en-DE" dirty="0">
                <a:latin typeface="Century Gothic"/>
                <a:cs typeface="Arial"/>
              </a:rPr>
              <a:t>	</a:t>
            </a:r>
            <a:endParaRPr lang="de-DE" dirty="0">
              <a:latin typeface="Century Gothic"/>
              <a:cs typeface="Arial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Big K</a:t>
            </a:r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fold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 not </a:t>
            </a:r>
            <a:r>
              <a:rPr lang="de-DE" dirty="0" err="1">
                <a:latin typeface="Century Gothic" panose="020B0502020202020204" pitchFamily="34" charset="0"/>
                <a:cs typeface="Arial" panose="020B0604020202020204" pitchFamily="34" charset="0"/>
              </a:rPr>
              <a:t>feasable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</a:rPr>
              <a:t> at </a:t>
            </a:r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scale</a:t>
            </a:r>
            <a:endParaRPr lang="en-GB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</a:rPr>
              <a:t>Goal until August: Run a bigger </a:t>
            </a:r>
            <a:r>
              <a:rPr lang="en-GB" dirty="0" err="1">
                <a:latin typeface="Century Gothic" panose="020B0502020202020204" pitchFamily="34" charset="0"/>
                <a:cs typeface="Arial" panose="020B0604020202020204" pitchFamily="34" charset="0"/>
              </a:rPr>
              <a:t>kFold</a:t>
            </a:r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, try other configs</a:t>
            </a: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1D03713-B560-F1CE-39D0-36CC4A36AC1F}"/>
              </a:ext>
            </a:extLst>
          </p:cNvPr>
          <p:cNvGraphicFramePr/>
          <p:nvPr/>
        </p:nvGraphicFramePr>
        <p:xfrm>
          <a:off x="7759700" y="1581210"/>
          <a:ext cx="4175436" cy="1707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0503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8DC2E-F79E-7201-1BA4-0025FE187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25E443-AB41-C593-D1D9-C5881B9D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DE" sz="4800">
                <a:latin typeface="Century Gothic" panose="020B0502020202020204" pitchFamily="34" charset="0"/>
              </a:rPr>
              <a:t>Assumptions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9F3F54-C0EB-4274-114D-57F58E2EE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619"/>
            <a:ext cx="10591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Century Gothic"/>
                <a:cs typeface="Arial"/>
                <a:sym typeface="Wingdings" panose="05000000000000000000" pitchFamily="2" charset="2"/>
              </a:rPr>
              <a:t>T</a:t>
            </a:r>
            <a:r>
              <a:rPr lang="en-DE" dirty="0">
                <a:latin typeface="Century Gothic"/>
                <a:cs typeface="Arial"/>
                <a:sym typeface="Wingdings" panose="05000000000000000000" pitchFamily="2" charset="2"/>
              </a:rPr>
              <a:t>he papers 2/3 training split equal to </a:t>
            </a:r>
            <a:r>
              <a:rPr lang="en-DE" dirty="0" err="1">
                <a:latin typeface="Century Gothic"/>
                <a:cs typeface="Arial"/>
                <a:sym typeface="Wingdings" panose="05000000000000000000" pitchFamily="2" charset="2"/>
              </a:rPr>
              <a:t>Kfold</a:t>
            </a:r>
            <a:r>
              <a:rPr lang="en-DE" dirty="0">
                <a:latin typeface="Century Gothic"/>
                <a:cs typeface="Arial"/>
                <a:sym typeface="Wingdings" panose="05000000000000000000" pitchFamily="2" charset="2"/>
              </a:rPr>
              <a:t>-test</a:t>
            </a:r>
          </a:p>
          <a:p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Sample sizes reasonably chosen by paper</a:t>
            </a:r>
          </a:p>
          <a:p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All FCNN / </a:t>
            </a:r>
            <a:r>
              <a:rPr lang="en-DE" dirty="0" err="1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sVAE</a:t>
            </a:r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model parameters </a:t>
            </a:r>
            <a:r>
              <a:rPr lang="de-DE" dirty="0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see appendix)</a:t>
            </a:r>
          </a:p>
          <a:p>
            <a:pPr lvl="1"/>
            <a:r>
              <a:rPr lang="en-GB" dirty="0">
                <a:latin typeface="Century Gothic" panose="020B0502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More than 30 different configs in repository!</a:t>
            </a:r>
            <a:endParaRPr lang="en-DE" dirty="0">
              <a:latin typeface="Century Gothic" panose="020B0502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DE" dirty="0">
                <a:latin typeface="Century Gothic"/>
                <a:cs typeface="Arial"/>
                <a:sym typeface="Wingdings" panose="05000000000000000000" pitchFamily="2" charset="2"/>
              </a:rPr>
              <a:t>Normal accuracy distribution (t-test)</a:t>
            </a:r>
            <a:endParaRPr lang="en-DE" dirty="0">
              <a:latin typeface="Century Gothic"/>
              <a:cs typeface="Arial"/>
            </a:endParaRPr>
          </a:p>
          <a:p>
            <a:endParaRPr lang="en-DE" dirty="0">
              <a:latin typeface="Century Gothic" panose="020B0502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e-DE" dirty="0">
              <a:latin typeface="Century Gothic" panose="020B0502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37930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36054-EE01-6E90-005C-FB9BAA209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E99E9-E062-C0BE-B263-B48686F2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800" err="1">
                <a:latin typeface="Century Gothic" panose="020B0502020202020204" pitchFamily="34" charset="0"/>
              </a:rPr>
              <a:t>Conclusion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FCEFA3-B95B-1D6E-16C2-5784BCA2F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DE" b="1" dirty="0">
                <a:latin typeface="Century Gothic" panose="020B0502020202020204" pitchFamily="34" charset="0"/>
                <a:cs typeface="Arial" panose="020B0604020202020204" pitchFamily="34" charset="0"/>
              </a:rPr>
              <a:t>NOT </a:t>
            </a:r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able to (fully) reconstruct the results from paper</a:t>
            </a:r>
          </a:p>
          <a:p>
            <a:pPr lvl="1"/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Doesn’t mean it’s invalid</a:t>
            </a:r>
          </a:p>
          <a:p>
            <a:pPr lvl="1"/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CMRB results suspicious</a:t>
            </a:r>
          </a:p>
          <a:p>
            <a:r>
              <a:rPr lang="en-DE" dirty="0">
                <a:latin typeface="Century Gothic"/>
                <a:cs typeface="Arial"/>
              </a:rPr>
              <a:t>nevertheless: very good CMRB results</a:t>
            </a:r>
          </a:p>
          <a:p>
            <a:pPr lvl="1"/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Does not mean it’s a viable approach for ML in general</a:t>
            </a:r>
          </a:p>
          <a:p>
            <a:pPr lvl="1"/>
            <a:r>
              <a:rPr lang="en-DE" dirty="0">
                <a:latin typeface="Century Gothic" panose="020B0502020202020204" pitchFamily="34" charset="0"/>
                <a:cs typeface="Arial" panose="020B0604020202020204" pitchFamily="34" charset="0"/>
              </a:rPr>
              <a:t>Clearly designed around the RPM: unclear generalization on other problems</a:t>
            </a:r>
          </a:p>
          <a:p>
            <a:endParaRPr lang="en-D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D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7F9446-3140-0AE1-CEA4-BB9BF9A5C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21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273A-DB6A-4EE1-8D43-6C1766D0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Appendix: </a:t>
            </a:r>
            <a:r>
              <a:rPr lang="en-DE" dirty="0"/>
              <a:t>(</a:t>
            </a:r>
            <a:r>
              <a:rPr lang="en-DE" i="1" dirty="0"/>
              <a:t>assumed</a:t>
            </a:r>
            <a:r>
              <a:rPr lang="en-DE" dirty="0"/>
              <a:t>) </a:t>
            </a:r>
            <a:r>
              <a:rPr lang="en-GB" dirty="0"/>
              <a:t>Model parameters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B43FA20-E6A1-57B6-52C0-6BADA6E761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506983"/>
              </p:ext>
            </p:extLst>
          </p:nvPr>
        </p:nvGraphicFramePr>
        <p:xfrm>
          <a:off x="1748327" y="1480456"/>
          <a:ext cx="2855686" cy="4917526"/>
        </p:xfrm>
        <a:graphic>
          <a:graphicData uri="http://schemas.openxmlformats.org/drawingml/2006/table">
            <a:tbl>
              <a:tblPr/>
              <a:tblGrid>
                <a:gridCol w="1801483">
                  <a:extLst>
                    <a:ext uri="{9D8B030D-6E8A-4147-A177-3AD203B41FA5}">
                      <a16:colId xmlns:a16="http://schemas.microsoft.com/office/drawing/2014/main" val="3444258689"/>
                    </a:ext>
                  </a:extLst>
                </a:gridCol>
                <a:gridCol w="1054203">
                  <a:extLst>
                    <a:ext uri="{9D8B030D-6E8A-4147-A177-3AD203B41FA5}">
                      <a16:colId xmlns:a16="http://schemas.microsoft.com/office/drawing/2014/main" val="2203632553"/>
                    </a:ext>
                  </a:extLst>
                </a:gridCol>
              </a:tblGrid>
              <a:tr h="419490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sVA</a:t>
                      </a:r>
                      <a:r>
                        <a:rPr lang="en-D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578935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in_channels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928236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latent_dim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714201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gamma: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659567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max_capacity</a:t>
                      </a:r>
                      <a:r>
                        <a:rPr lang="en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491682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Capacity_max_iter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10000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381963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train_batch_size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615620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val_batch_size: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478204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num_workers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84060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LR: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434885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weight_decay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699186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scheduler_gamma: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926968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kld_weight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0.00025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339036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manual_seed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512811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gpus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487460"/>
                  </a:ext>
                </a:extLst>
              </a:tr>
              <a:tr h="2713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max_epochs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740349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DE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in_channels</a:t>
                      </a:r>
                      <a:r>
                        <a:rPr lang="en-D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: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149767"/>
                  </a:ext>
                </a:extLst>
              </a:tr>
            </a:tbl>
          </a:graphicData>
        </a:graphic>
      </p:graphicFrame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C80EB4EB-A514-FDFB-815F-ED0F4615EE88}"/>
              </a:ext>
            </a:extLst>
          </p:cNvPr>
          <p:cNvGraphicFramePr>
            <a:graphicFrameLocks/>
          </p:cNvGraphicFramePr>
          <p:nvPr/>
        </p:nvGraphicFramePr>
        <p:xfrm>
          <a:off x="7529285" y="1480456"/>
          <a:ext cx="2855686" cy="1272875"/>
        </p:xfrm>
        <a:graphic>
          <a:graphicData uri="http://schemas.openxmlformats.org/drawingml/2006/table">
            <a:tbl>
              <a:tblPr/>
              <a:tblGrid>
                <a:gridCol w="1801483">
                  <a:extLst>
                    <a:ext uri="{9D8B030D-6E8A-4147-A177-3AD203B41FA5}">
                      <a16:colId xmlns:a16="http://schemas.microsoft.com/office/drawing/2014/main" val="3444258689"/>
                    </a:ext>
                  </a:extLst>
                </a:gridCol>
                <a:gridCol w="1054203">
                  <a:extLst>
                    <a:ext uri="{9D8B030D-6E8A-4147-A177-3AD203B41FA5}">
                      <a16:colId xmlns:a16="http://schemas.microsoft.com/office/drawing/2014/main" val="2203632553"/>
                    </a:ext>
                  </a:extLst>
                </a:gridCol>
              </a:tblGrid>
              <a:tr h="419490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FCNN</a:t>
                      </a:r>
                      <a:endParaRPr lang="en-DE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578935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Num epochs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928236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Batch size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714201"/>
                  </a:ext>
                </a:extLst>
              </a:tr>
              <a:tr h="280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Learning rate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659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70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E5EF3-3AFA-2B6E-B1BF-B0CAB7396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100D73AE-DD3C-D752-AFA1-1B3AC26D7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pic>
        <p:nvPicPr>
          <p:cNvPr id="92" name="Grafik 15">
            <a:hlinkClick r:id="rId3" action="ppaction://hlinksldjump"/>
            <a:extLst>
              <a:ext uri="{FF2B5EF4-FFF2-40B4-BE49-F238E27FC236}">
                <a16:creationId xmlns:a16="http://schemas.microsoft.com/office/drawing/2014/main" id="{4ABE99EB-8C8E-E81D-DB18-242A822D1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94" y="307610"/>
            <a:ext cx="5919071" cy="1474240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FC4269E-F2D9-37E2-BAF6-82C13EF1ECB3}"/>
              </a:ext>
            </a:extLst>
          </p:cNvPr>
          <p:cNvGrpSpPr/>
          <p:nvPr/>
        </p:nvGrpSpPr>
        <p:grpSpPr>
          <a:xfrm>
            <a:off x="9259639" y="1821090"/>
            <a:ext cx="2302837" cy="2228632"/>
            <a:chOff x="3863856" y="1525220"/>
            <a:chExt cx="4307534" cy="4168732"/>
          </a:xfrm>
        </p:grpSpPr>
        <p:grpSp>
          <p:nvGrpSpPr>
            <p:cNvPr id="126" name="Gruppieren 66">
              <a:extLst>
                <a:ext uri="{FF2B5EF4-FFF2-40B4-BE49-F238E27FC236}">
                  <a16:creationId xmlns:a16="http://schemas.microsoft.com/office/drawing/2014/main" id="{82E9A747-BD8C-AA78-895C-00461365EA39}"/>
                </a:ext>
              </a:extLst>
            </p:cNvPr>
            <p:cNvGrpSpPr/>
            <p:nvPr/>
          </p:nvGrpSpPr>
          <p:grpSpPr>
            <a:xfrm>
              <a:off x="3863856" y="1525220"/>
              <a:ext cx="4307534" cy="4168732"/>
              <a:chOff x="3863856" y="1349392"/>
              <a:chExt cx="4307534" cy="4168732"/>
            </a:xfrm>
          </p:grpSpPr>
          <p:grpSp>
            <p:nvGrpSpPr>
              <p:cNvPr id="147" name="Gruppieren 62">
                <a:extLst>
                  <a:ext uri="{FF2B5EF4-FFF2-40B4-BE49-F238E27FC236}">
                    <a16:creationId xmlns:a16="http://schemas.microsoft.com/office/drawing/2014/main" id="{0ED50A0C-D7DF-661E-163F-DD76784B1A39}"/>
                  </a:ext>
                </a:extLst>
              </p:cNvPr>
              <p:cNvGrpSpPr/>
              <p:nvPr/>
            </p:nvGrpSpPr>
            <p:grpSpPr>
              <a:xfrm>
                <a:off x="3863856" y="1349392"/>
                <a:ext cx="4307534" cy="4159215"/>
                <a:chOff x="2840862" y="1435537"/>
                <a:chExt cx="4307534" cy="4159215"/>
              </a:xfrm>
            </p:grpSpPr>
            <p:grpSp>
              <p:nvGrpSpPr>
                <p:cNvPr id="150" name="Gruppieren 39">
                  <a:extLst>
                    <a:ext uri="{FF2B5EF4-FFF2-40B4-BE49-F238E27FC236}">
                      <a16:creationId xmlns:a16="http://schemas.microsoft.com/office/drawing/2014/main" id="{2D38EBBC-CB24-B5C1-7436-697CA6678355}"/>
                    </a:ext>
                  </a:extLst>
                </p:cNvPr>
                <p:cNvGrpSpPr/>
                <p:nvPr/>
              </p:nvGrpSpPr>
              <p:grpSpPr>
                <a:xfrm>
                  <a:off x="2840862" y="1435537"/>
                  <a:ext cx="1260000" cy="1260000"/>
                  <a:chOff x="426136" y="2030341"/>
                  <a:chExt cx="1260000" cy="1260000"/>
                </a:xfrm>
              </p:grpSpPr>
              <p:sp>
                <p:nvSpPr>
                  <p:cNvPr id="160" name="Rechteck 8">
                    <a:extLst>
                      <a:ext uri="{FF2B5EF4-FFF2-40B4-BE49-F238E27FC236}">
                        <a16:creationId xmlns:a16="http://schemas.microsoft.com/office/drawing/2014/main" id="{CCF75C4F-6C3D-58A7-9BC1-445450656E33}"/>
                      </a:ext>
                    </a:extLst>
                  </p:cNvPr>
                  <p:cNvSpPr/>
                  <p:nvPr/>
                </p:nvSpPr>
                <p:spPr>
                  <a:xfrm>
                    <a:off x="426136" y="2030341"/>
                    <a:ext cx="1260000" cy="1260000"/>
                  </a:xfrm>
                  <a:prstGeom prst="rect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161" name="Sechseck 2">
                    <a:extLst>
                      <a:ext uri="{FF2B5EF4-FFF2-40B4-BE49-F238E27FC236}">
                        <a16:creationId xmlns:a16="http://schemas.microsoft.com/office/drawing/2014/main" id="{B0EFB7C1-A394-4152-3096-ABE59F31868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7465" y="2311897"/>
                    <a:ext cx="830470" cy="715922"/>
                  </a:xfrm>
                  <a:prstGeom prst="hexagon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sp>
              <p:nvSpPr>
                <p:cNvPr id="151" name="Rechteck 42">
                  <a:extLst>
                    <a:ext uri="{FF2B5EF4-FFF2-40B4-BE49-F238E27FC236}">
                      <a16:creationId xmlns:a16="http://schemas.microsoft.com/office/drawing/2014/main" id="{364EB262-FC74-C74D-F680-CCE2AFEFDDD1}"/>
                    </a:ext>
                  </a:extLst>
                </p:cNvPr>
                <p:cNvSpPr/>
                <p:nvPr/>
              </p:nvSpPr>
              <p:spPr>
                <a:xfrm>
                  <a:off x="4364629" y="1435537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2" name="Rechteck 45">
                  <a:extLst>
                    <a:ext uri="{FF2B5EF4-FFF2-40B4-BE49-F238E27FC236}">
                      <a16:creationId xmlns:a16="http://schemas.microsoft.com/office/drawing/2014/main" id="{ACE4518D-A8D8-22DA-F18F-E8A6B59FE529}"/>
                    </a:ext>
                  </a:extLst>
                </p:cNvPr>
                <p:cNvSpPr/>
                <p:nvPr/>
              </p:nvSpPr>
              <p:spPr>
                <a:xfrm>
                  <a:off x="5888396" y="1435537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3" name="Rechteck 48">
                  <a:extLst>
                    <a:ext uri="{FF2B5EF4-FFF2-40B4-BE49-F238E27FC236}">
                      <a16:creationId xmlns:a16="http://schemas.microsoft.com/office/drawing/2014/main" id="{D80E0EF8-8EAA-143F-0111-2B0FEB95E72B}"/>
                    </a:ext>
                  </a:extLst>
                </p:cNvPr>
                <p:cNvSpPr/>
                <p:nvPr/>
              </p:nvSpPr>
              <p:spPr>
                <a:xfrm>
                  <a:off x="2840862" y="2887410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154" name="Gruppieren 50">
                  <a:extLst>
                    <a:ext uri="{FF2B5EF4-FFF2-40B4-BE49-F238E27FC236}">
                      <a16:creationId xmlns:a16="http://schemas.microsoft.com/office/drawing/2014/main" id="{25B5E696-10DE-A619-9164-0D2BD6290128}"/>
                    </a:ext>
                  </a:extLst>
                </p:cNvPr>
                <p:cNvGrpSpPr/>
                <p:nvPr/>
              </p:nvGrpSpPr>
              <p:grpSpPr>
                <a:xfrm>
                  <a:off x="4364629" y="2887410"/>
                  <a:ext cx="1260000" cy="1260000"/>
                  <a:chOff x="426136" y="2030341"/>
                  <a:chExt cx="1260000" cy="1260000"/>
                </a:xfrm>
              </p:grpSpPr>
              <p:sp>
                <p:nvSpPr>
                  <p:cNvPr id="158" name="Rechteck 51">
                    <a:extLst>
                      <a:ext uri="{FF2B5EF4-FFF2-40B4-BE49-F238E27FC236}">
                        <a16:creationId xmlns:a16="http://schemas.microsoft.com/office/drawing/2014/main" id="{CFB4F451-CBB3-93C6-80C3-16CCD86D351F}"/>
                      </a:ext>
                    </a:extLst>
                  </p:cNvPr>
                  <p:cNvSpPr/>
                  <p:nvPr/>
                </p:nvSpPr>
                <p:spPr>
                  <a:xfrm>
                    <a:off x="426136" y="2030341"/>
                    <a:ext cx="1260000" cy="1260000"/>
                  </a:xfrm>
                  <a:prstGeom prst="rect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159" name="Sechseck 52">
                    <a:extLst>
                      <a:ext uri="{FF2B5EF4-FFF2-40B4-BE49-F238E27FC236}">
                        <a16:creationId xmlns:a16="http://schemas.microsoft.com/office/drawing/2014/main" id="{7604207C-F31C-3287-27FF-1405DBB658E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06987" y="2217847"/>
                    <a:ext cx="1016272" cy="876096"/>
                  </a:xfrm>
                  <a:prstGeom prst="hexagon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sp>
              <p:nvSpPr>
                <p:cNvPr id="155" name="Rechteck 54">
                  <a:extLst>
                    <a:ext uri="{FF2B5EF4-FFF2-40B4-BE49-F238E27FC236}">
                      <a16:creationId xmlns:a16="http://schemas.microsoft.com/office/drawing/2014/main" id="{2C5364D0-B12B-B42D-EA79-90A0CF4AC9D4}"/>
                    </a:ext>
                  </a:extLst>
                </p:cNvPr>
                <p:cNvSpPr/>
                <p:nvPr/>
              </p:nvSpPr>
              <p:spPr>
                <a:xfrm>
                  <a:off x="5884960" y="2887410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6" name="Rechteck 57">
                  <a:extLst>
                    <a:ext uri="{FF2B5EF4-FFF2-40B4-BE49-F238E27FC236}">
                      <a16:creationId xmlns:a16="http://schemas.microsoft.com/office/drawing/2014/main" id="{26F147B3-3C79-067C-C415-4B671F36F805}"/>
                    </a:ext>
                  </a:extLst>
                </p:cNvPr>
                <p:cNvSpPr/>
                <p:nvPr/>
              </p:nvSpPr>
              <p:spPr>
                <a:xfrm>
                  <a:off x="2840862" y="4334752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7" name="Rechteck 60">
                  <a:extLst>
                    <a:ext uri="{FF2B5EF4-FFF2-40B4-BE49-F238E27FC236}">
                      <a16:creationId xmlns:a16="http://schemas.microsoft.com/office/drawing/2014/main" id="{CE80A4E0-FA2D-08F3-3AEF-94C14D2CECBD}"/>
                    </a:ext>
                  </a:extLst>
                </p:cNvPr>
                <p:cNvSpPr/>
                <p:nvPr/>
              </p:nvSpPr>
              <p:spPr>
                <a:xfrm>
                  <a:off x="4364629" y="4334752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148" name="Rechteck 63">
                <a:extLst>
                  <a:ext uri="{FF2B5EF4-FFF2-40B4-BE49-F238E27FC236}">
                    <a16:creationId xmlns:a16="http://schemas.microsoft.com/office/drawing/2014/main" id="{D8DCE445-5EE1-2982-8E34-764879C4658E}"/>
                  </a:ext>
                </a:extLst>
              </p:cNvPr>
              <p:cNvSpPr/>
              <p:nvPr/>
            </p:nvSpPr>
            <p:spPr>
              <a:xfrm>
                <a:off x="6911390" y="4258124"/>
                <a:ext cx="1260000" cy="12600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27" name="Ellipse 67">
              <a:extLst>
                <a:ext uri="{FF2B5EF4-FFF2-40B4-BE49-F238E27FC236}">
                  <a16:creationId xmlns:a16="http://schemas.microsoft.com/office/drawing/2014/main" id="{C4ACD728-E71B-F53A-E800-092DB6403EF6}"/>
                </a:ext>
              </a:extLst>
            </p:cNvPr>
            <p:cNvSpPr/>
            <p:nvPr/>
          </p:nvSpPr>
          <p:spPr>
            <a:xfrm>
              <a:off x="4490420" y="1982246"/>
              <a:ext cx="182491" cy="18249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Ellipse 68">
              <a:extLst>
                <a:ext uri="{FF2B5EF4-FFF2-40B4-BE49-F238E27FC236}">
                  <a16:creationId xmlns:a16="http://schemas.microsoft.com/office/drawing/2014/main" id="{15AD741C-7668-C9BA-011B-6FB8C5AE929F}"/>
                </a:ext>
              </a:extLst>
            </p:cNvPr>
            <p:cNvSpPr/>
            <p:nvPr/>
          </p:nvSpPr>
          <p:spPr>
            <a:xfrm>
              <a:off x="5536121" y="1681660"/>
              <a:ext cx="956132" cy="9561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9" name="Gleichschenkliges Dreieck 69">
              <a:extLst>
                <a:ext uri="{FF2B5EF4-FFF2-40B4-BE49-F238E27FC236}">
                  <a16:creationId xmlns:a16="http://schemas.microsoft.com/office/drawing/2014/main" id="{8A5A6EFE-605D-14F6-C75E-62BCBC14646D}"/>
                </a:ext>
              </a:extLst>
            </p:cNvPr>
            <p:cNvSpPr/>
            <p:nvPr/>
          </p:nvSpPr>
          <p:spPr>
            <a:xfrm rot="1680000">
              <a:off x="5717991" y="1952327"/>
              <a:ext cx="218759" cy="188585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Gleichschenkliges Dreieck 70">
              <a:extLst>
                <a:ext uri="{FF2B5EF4-FFF2-40B4-BE49-F238E27FC236}">
                  <a16:creationId xmlns:a16="http://schemas.microsoft.com/office/drawing/2014/main" id="{97838077-A47A-8E0F-21A5-A7485C1E858A}"/>
                </a:ext>
              </a:extLst>
            </p:cNvPr>
            <p:cNvSpPr/>
            <p:nvPr/>
          </p:nvSpPr>
          <p:spPr>
            <a:xfrm rot="4500000">
              <a:off x="5986620" y="1916179"/>
              <a:ext cx="218759" cy="188585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Gleichschenkliges Dreieck 71">
              <a:extLst>
                <a:ext uri="{FF2B5EF4-FFF2-40B4-BE49-F238E27FC236}">
                  <a16:creationId xmlns:a16="http://schemas.microsoft.com/office/drawing/2014/main" id="{23BE7C6D-7606-EF4B-6DFA-1B4A3FB4CCC5}"/>
                </a:ext>
              </a:extLst>
            </p:cNvPr>
            <p:cNvSpPr/>
            <p:nvPr/>
          </p:nvSpPr>
          <p:spPr>
            <a:xfrm rot="6465508">
              <a:off x="5904808" y="2243196"/>
              <a:ext cx="218759" cy="188585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Ellipse 73">
              <a:extLst>
                <a:ext uri="{FF2B5EF4-FFF2-40B4-BE49-F238E27FC236}">
                  <a16:creationId xmlns:a16="http://schemas.microsoft.com/office/drawing/2014/main" id="{910BF006-7631-1B62-BC95-D51C9F778722}"/>
                </a:ext>
              </a:extLst>
            </p:cNvPr>
            <p:cNvSpPr/>
            <p:nvPr/>
          </p:nvSpPr>
          <p:spPr>
            <a:xfrm>
              <a:off x="7553019" y="1989113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Ellipse 74">
              <a:extLst>
                <a:ext uri="{FF2B5EF4-FFF2-40B4-BE49-F238E27FC236}">
                  <a16:creationId xmlns:a16="http://schemas.microsoft.com/office/drawing/2014/main" id="{B3A0E3BE-B321-24D4-C9EC-C325832A4398}"/>
                </a:ext>
              </a:extLst>
            </p:cNvPr>
            <p:cNvSpPr/>
            <p:nvPr/>
          </p:nvSpPr>
          <p:spPr>
            <a:xfrm>
              <a:off x="7567064" y="2216857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Fünfeck 75">
              <a:extLst>
                <a:ext uri="{FF2B5EF4-FFF2-40B4-BE49-F238E27FC236}">
                  <a16:creationId xmlns:a16="http://schemas.microsoft.com/office/drawing/2014/main" id="{C77FACA6-1FB9-CA37-DB3D-8D794DF4E37F}"/>
                </a:ext>
              </a:extLst>
            </p:cNvPr>
            <p:cNvSpPr/>
            <p:nvPr/>
          </p:nvSpPr>
          <p:spPr>
            <a:xfrm>
              <a:off x="4054423" y="3140415"/>
              <a:ext cx="871994" cy="830470"/>
            </a:xfrm>
            <a:prstGeom prst="pentagon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Ellipse 76">
              <a:extLst>
                <a:ext uri="{FF2B5EF4-FFF2-40B4-BE49-F238E27FC236}">
                  <a16:creationId xmlns:a16="http://schemas.microsoft.com/office/drawing/2014/main" id="{325472CE-141C-1BBD-6212-94F81447F9DE}"/>
                </a:ext>
              </a:extLst>
            </p:cNvPr>
            <p:cNvSpPr/>
            <p:nvPr/>
          </p:nvSpPr>
          <p:spPr>
            <a:xfrm>
              <a:off x="4399217" y="3464597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Ellipse 77">
              <a:extLst>
                <a:ext uri="{FF2B5EF4-FFF2-40B4-BE49-F238E27FC236}">
                  <a16:creationId xmlns:a16="http://schemas.microsoft.com/office/drawing/2014/main" id="{AB649616-6958-51C3-9723-98288A824EBF}"/>
                </a:ext>
              </a:extLst>
            </p:cNvPr>
            <p:cNvSpPr/>
            <p:nvPr/>
          </p:nvSpPr>
          <p:spPr>
            <a:xfrm>
              <a:off x="4659548" y="3490719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Ellipse 78">
              <a:extLst>
                <a:ext uri="{FF2B5EF4-FFF2-40B4-BE49-F238E27FC236}">
                  <a16:creationId xmlns:a16="http://schemas.microsoft.com/office/drawing/2014/main" id="{93EBBC20-8E1B-5157-E3DA-212521B71FE2}"/>
                </a:ext>
              </a:extLst>
            </p:cNvPr>
            <p:cNvSpPr/>
            <p:nvPr/>
          </p:nvSpPr>
          <p:spPr>
            <a:xfrm>
              <a:off x="4548797" y="3705262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Ellipse 79">
              <a:extLst>
                <a:ext uri="{FF2B5EF4-FFF2-40B4-BE49-F238E27FC236}">
                  <a16:creationId xmlns:a16="http://schemas.microsoft.com/office/drawing/2014/main" id="{A79B803B-26BB-78E3-02B2-29FBBF7FF7ED}"/>
                </a:ext>
              </a:extLst>
            </p:cNvPr>
            <p:cNvSpPr/>
            <p:nvPr/>
          </p:nvSpPr>
          <p:spPr>
            <a:xfrm>
              <a:off x="5830893" y="3649790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9" name="Ellipse 80">
              <a:extLst>
                <a:ext uri="{FF2B5EF4-FFF2-40B4-BE49-F238E27FC236}">
                  <a16:creationId xmlns:a16="http://schemas.microsoft.com/office/drawing/2014/main" id="{0FF1D3F5-2A56-48AF-28B2-1B0262C40939}"/>
                </a:ext>
              </a:extLst>
            </p:cNvPr>
            <p:cNvSpPr/>
            <p:nvPr/>
          </p:nvSpPr>
          <p:spPr>
            <a:xfrm>
              <a:off x="6036579" y="3407369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0" name="Ellipse 81">
              <a:extLst>
                <a:ext uri="{FF2B5EF4-FFF2-40B4-BE49-F238E27FC236}">
                  <a16:creationId xmlns:a16="http://schemas.microsoft.com/office/drawing/2014/main" id="{46B76E82-1D7A-8CF3-F1A1-1E8114C08B11}"/>
                </a:ext>
              </a:extLst>
            </p:cNvPr>
            <p:cNvSpPr/>
            <p:nvPr/>
          </p:nvSpPr>
          <p:spPr>
            <a:xfrm>
              <a:off x="7006366" y="3069771"/>
              <a:ext cx="1074643" cy="10746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1" name="Gleichschenkliges Dreieck 82">
              <a:extLst>
                <a:ext uri="{FF2B5EF4-FFF2-40B4-BE49-F238E27FC236}">
                  <a16:creationId xmlns:a16="http://schemas.microsoft.com/office/drawing/2014/main" id="{10CBCCD7-5C2A-27A0-7F2C-97997D61DA5D}"/>
                </a:ext>
              </a:extLst>
            </p:cNvPr>
            <p:cNvSpPr/>
            <p:nvPr/>
          </p:nvSpPr>
          <p:spPr>
            <a:xfrm rot="4500000">
              <a:off x="7586136" y="3345306"/>
              <a:ext cx="218759" cy="188585"/>
            </a:xfrm>
            <a:prstGeom prst="triangle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2" name="Fünfeck 83">
              <a:extLst>
                <a:ext uri="{FF2B5EF4-FFF2-40B4-BE49-F238E27FC236}">
                  <a16:creationId xmlns:a16="http://schemas.microsoft.com/office/drawing/2014/main" id="{25352B08-32FF-3A04-2416-E1452D7AFB08}"/>
                </a:ext>
              </a:extLst>
            </p:cNvPr>
            <p:cNvSpPr/>
            <p:nvPr/>
          </p:nvSpPr>
          <p:spPr>
            <a:xfrm rot="2700000">
              <a:off x="5573495" y="4532453"/>
              <a:ext cx="976881" cy="930362"/>
            </a:xfrm>
            <a:prstGeom prst="pentagon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3" name="Ellipse 84">
              <a:extLst>
                <a:ext uri="{FF2B5EF4-FFF2-40B4-BE49-F238E27FC236}">
                  <a16:creationId xmlns:a16="http://schemas.microsoft.com/office/drawing/2014/main" id="{168A6FAF-3197-C6B1-0D22-DD7F2259F868}"/>
                </a:ext>
              </a:extLst>
            </p:cNvPr>
            <p:cNvSpPr/>
            <p:nvPr/>
          </p:nvSpPr>
          <p:spPr>
            <a:xfrm>
              <a:off x="4085597" y="4621086"/>
              <a:ext cx="809645" cy="80964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4" name="Ellipse 85">
              <a:extLst>
                <a:ext uri="{FF2B5EF4-FFF2-40B4-BE49-F238E27FC236}">
                  <a16:creationId xmlns:a16="http://schemas.microsoft.com/office/drawing/2014/main" id="{5C5E47F7-B031-42AE-B9A6-67D5285C5A55}"/>
                </a:ext>
              </a:extLst>
            </p:cNvPr>
            <p:cNvSpPr/>
            <p:nvPr/>
          </p:nvSpPr>
          <p:spPr>
            <a:xfrm>
              <a:off x="6144141" y="5054435"/>
              <a:ext cx="142496" cy="14249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5" name="Gleichschenkliges Dreieck 86">
              <a:extLst>
                <a:ext uri="{FF2B5EF4-FFF2-40B4-BE49-F238E27FC236}">
                  <a16:creationId xmlns:a16="http://schemas.microsoft.com/office/drawing/2014/main" id="{CB4C56D7-70D4-3020-C52F-90C6F601881A}"/>
                </a:ext>
              </a:extLst>
            </p:cNvPr>
            <p:cNvSpPr/>
            <p:nvPr/>
          </p:nvSpPr>
          <p:spPr>
            <a:xfrm rot="6465508">
              <a:off x="4425004" y="5079350"/>
              <a:ext cx="147950" cy="127543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6" name="Gleichschenkliges Dreieck 87">
              <a:extLst>
                <a:ext uri="{FF2B5EF4-FFF2-40B4-BE49-F238E27FC236}">
                  <a16:creationId xmlns:a16="http://schemas.microsoft.com/office/drawing/2014/main" id="{06CAC217-F330-50CE-5270-32DE8604465F}"/>
                </a:ext>
              </a:extLst>
            </p:cNvPr>
            <p:cNvSpPr/>
            <p:nvPr/>
          </p:nvSpPr>
          <p:spPr>
            <a:xfrm rot="6465508">
              <a:off x="4551033" y="4833463"/>
              <a:ext cx="147950" cy="127543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309" name="Graphic 308" descr="Question Mark with solid fill">
            <a:extLst>
              <a:ext uri="{FF2B5EF4-FFF2-40B4-BE49-F238E27FC236}">
                <a16:creationId xmlns:a16="http://schemas.microsoft.com/office/drawing/2014/main" id="{EBCBC13A-9AA5-E2D8-395E-086B79C371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92748" y="3457777"/>
            <a:ext cx="497388" cy="49738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B404D7E-83E0-EEC1-4178-02BB33CC71E6}"/>
              </a:ext>
            </a:extLst>
          </p:cNvPr>
          <p:cNvGrpSpPr/>
          <p:nvPr/>
        </p:nvGrpSpPr>
        <p:grpSpPr>
          <a:xfrm>
            <a:off x="474133" y="2134033"/>
            <a:ext cx="5227831" cy="2152712"/>
            <a:chOff x="281866" y="2953256"/>
            <a:chExt cx="5227831" cy="2152712"/>
          </a:xfrm>
        </p:grpSpPr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id="{08E5452F-6D2F-2CDE-6273-365BFA0D75F0}"/>
                </a:ext>
              </a:extLst>
            </p:cNvPr>
            <p:cNvGrpSpPr>
              <a:grpSpLocks/>
            </p:cNvGrpSpPr>
            <p:nvPr/>
          </p:nvGrpSpPr>
          <p:grpSpPr>
            <a:xfrm>
              <a:off x="398482" y="3071032"/>
              <a:ext cx="5027109" cy="1959457"/>
              <a:chOff x="1518867" y="1827407"/>
              <a:chExt cx="9297804" cy="3624082"/>
            </a:xfrm>
          </p:grpSpPr>
          <p:grpSp>
            <p:nvGrpSpPr>
              <p:cNvPr id="245" name="Gruppieren 10">
                <a:extLst>
                  <a:ext uri="{FF2B5EF4-FFF2-40B4-BE49-F238E27FC236}">
                    <a16:creationId xmlns:a16="http://schemas.microsoft.com/office/drawing/2014/main" id="{EBBFAF3E-1514-8E1A-5F60-51A24669FBA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518867" y="3021489"/>
                <a:ext cx="1260000" cy="1260000"/>
                <a:chOff x="2021406" y="3047991"/>
                <a:chExt cx="1260000" cy="1260000"/>
              </a:xfrm>
            </p:grpSpPr>
            <p:sp>
              <p:nvSpPr>
                <p:cNvPr id="246" name="Rechteck 6">
                  <a:extLst>
                    <a:ext uri="{FF2B5EF4-FFF2-40B4-BE49-F238E27FC236}">
                      <a16:creationId xmlns:a16="http://schemas.microsoft.com/office/drawing/2014/main" id="{6FC4A11C-0478-24FC-7D8E-5D2020089CF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021406" y="3047991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7" name="Gleichschenkliges Dreieck 7">
                  <a:extLst>
                    <a:ext uri="{FF2B5EF4-FFF2-40B4-BE49-F238E27FC236}">
                      <a16:creationId xmlns:a16="http://schemas.microsoft.com/office/drawing/2014/main" id="{395800B4-F9B5-96F9-FA86-156BB801BEBE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680000">
                  <a:off x="2166158" y="3104627"/>
                  <a:ext cx="472483" cy="407313"/>
                </a:xfrm>
                <a:prstGeom prst="triangle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8" name="Ellipse 8">
                  <a:extLst>
                    <a:ext uri="{FF2B5EF4-FFF2-40B4-BE49-F238E27FC236}">
                      <a16:creationId xmlns:a16="http://schemas.microsoft.com/office/drawing/2014/main" id="{61FFDEA2-C258-6DEF-FAC4-B30727CC93B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720507" y="3114774"/>
                  <a:ext cx="482482" cy="482482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9" name="Gleichschenkliges Dreieck 9">
                  <a:extLst>
                    <a:ext uri="{FF2B5EF4-FFF2-40B4-BE49-F238E27FC236}">
                      <a16:creationId xmlns:a16="http://schemas.microsoft.com/office/drawing/2014/main" id="{D489B6DF-6C03-599C-AC85-D2A66196554B}"/>
                    </a:ext>
                  </a:extLst>
                </p:cNvPr>
                <p:cNvSpPr>
                  <a:spLocks/>
                </p:cNvSpPr>
                <p:nvPr/>
              </p:nvSpPr>
              <p:spPr>
                <a:xfrm rot="17880000">
                  <a:off x="2007104" y="3724989"/>
                  <a:ext cx="472483" cy="407313"/>
                </a:xfrm>
                <a:prstGeom prst="triangle">
                  <a:avLst/>
                </a:prstGeom>
                <a:solidFill>
                  <a:schemeClr val="bg2">
                    <a:lumMod val="5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cxnSp>
            <p:nvCxnSpPr>
              <p:cNvPr id="250" name="Gerade Verbindung mit Pfeil 12">
                <a:extLst>
                  <a:ext uri="{FF2B5EF4-FFF2-40B4-BE49-F238E27FC236}">
                    <a16:creationId xmlns:a16="http://schemas.microsoft.com/office/drawing/2014/main" id="{7FEEB1EA-A2DC-FDA1-659C-1107E221B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7489" y="3657747"/>
                <a:ext cx="636104" cy="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1" name="Gruppieren 74">
                <a:extLst>
                  <a:ext uri="{FF2B5EF4-FFF2-40B4-BE49-F238E27FC236}">
                    <a16:creationId xmlns:a16="http://schemas.microsoft.com/office/drawing/2014/main" id="{ADA02383-D735-A049-58E9-5952F3BA41C9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3774897" y="1827407"/>
                <a:ext cx="7041774" cy="3624082"/>
                <a:chOff x="4339677" y="1827407"/>
                <a:chExt cx="7041774" cy="3624082"/>
              </a:xfrm>
            </p:grpSpPr>
            <p:cxnSp>
              <p:nvCxnSpPr>
                <p:cNvPr id="252" name="Verbinder: gewinkelt 17">
                  <a:extLst>
                    <a:ext uri="{FF2B5EF4-FFF2-40B4-BE49-F238E27FC236}">
                      <a16:creationId xmlns:a16="http://schemas.microsoft.com/office/drawing/2014/main" id="{8105BD56-8A5D-354F-4874-635B3DD6E8B2}"/>
                    </a:ext>
                  </a:extLst>
                </p:cNvPr>
                <p:cNvCxnSpPr>
                  <a:cxnSpLocks/>
                  <a:stCxn id="306" idx="0"/>
                </p:cNvCxnSpPr>
                <p:nvPr/>
              </p:nvCxnSpPr>
              <p:spPr>
                <a:xfrm rot="5400000" flipH="1" flipV="1">
                  <a:off x="8728092" y="2045699"/>
                  <a:ext cx="553906" cy="1270687"/>
                </a:xfrm>
                <a:prstGeom prst="bentConnector2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3" name="Gruppieren 11">
                  <a:extLst>
                    <a:ext uri="{FF2B5EF4-FFF2-40B4-BE49-F238E27FC236}">
                      <a16:creationId xmlns:a16="http://schemas.microsoft.com/office/drawing/2014/main" id="{0B1D605E-D1F1-23C8-2DEF-E2C6E3C57D1E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4339677" y="1851489"/>
                  <a:ext cx="4210025" cy="3600000"/>
                  <a:chOff x="3068225" y="1851489"/>
                  <a:chExt cx="4210025" cy="3600000"/>
                </a:xfrm>
              </p:grpSpPr>
              <p:cxnSp>
                <p:nvCxnSpPr>
                  <p:cNvPr id="294" name="Gerade Verbindung mit Pfeil 43">
                    <a:extLst>
                      <a:ext uri="{FF2B5EF4-FFF2-40B4-BE49-F238E27FC236}">
                        <a16:creationId xmlns:a16="http://schemas.microsoft.com/office/drawing/2014/main" id="{49E9CB85-F00C-67E7-1B88-511D2E03EB2F}"/>
                      </a:ext>
                    </a:extLst>
                  </p:cNvPr>
                  <p:cNvCxnSpPr>
                    <a:cxnSpLocks/>
                    <a:stCxn id="305" idx="3"/>
                    <a:endCxn id="306" idx="1"/>
                  </p:cNvCxnSpPr>
                  <p:nvPr/>
                </p:nvCxnSpPr>
                <p:spPr>
                  <a:xfrm flipV="1">
                    <a:off x="6666035" y="3650995"/>
                    <a:ext cx="252215" cy="494"/>
                  </a:xfrm>
                  <a:prstGeom prst="straightConnector1">
                    <a:avLst/>
                  </a:prstGeom>
                  <a:ln w="38100"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5" name="Gerade Verbindung mit Pfeil 36">
                    <a:extLst>
                      <a:ext uri="{FF2B5EF4-FFF2-40B4-BE49-F238E27FC236}">
                        <a16:creationId xmlns:a16="http://schemas.microsoft.com/office/drawing/2014/main" id="{9B90FCB6-154A-D6E4-0095-FB29F11638DC}"/>
                      </a:ext>
                    </a:extLst>
                  </p:cNvPr>
                  <p:cNvCxnSpPr>
                    <a:cxnSpLocks/>
                    <a:stCxn id="304" idx="3"/>
                    <a:endCxn id="305" idx="1"/>
                  </p:cNvCxnSpPr>
                  <p:nvPr/>
                </p:nvCxnSpPr>
                <p:spPr>
                  <a:xfrm>
                    <a:off x="6018250" y="3651489"/>
                    <a:ext cx="287785" cy="0"/>
                  </a:xfrm>
                  <a:prstGeom prst="straightConnector1">
                    <a:avLst/>
                  </a:prstGeom>
                  <a:ln w="38100"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6" name="Gerade Verbindung mit Pfeil 32">
                    <a:extLst>
                      <a:ext uri="{FF2B5EF4-FFF2-40B4-BE49-F238E27FC236}">
                        <a16:creationId xmlns:a16="http://schemas.microsoft.com/office/drawing/2014/main" id="{E08C557A-8212-46BB-5DB2-C67DC938BA0D}"/>
                      </a:ext>
                    </a:extLst>
                  </p:cNvPr>
                  <p:cNvCxnSpPr>
                    <a:cxnSpLocks/>
                    <a:stCxn id="303" idx="3"/>
                    <a:endCxn id="304" idx="1"/>
                  </p:cNvCxnSpPr>
                  <p:nvPr/>
                </p:nvCxnSpPr>
                <p:spPr>
                  <a:xfrm>
                    <a:off x="5368564" y="3651489"/>
                    <a:ext cx="289686" cy="0"/>
                  </a:xfrm>
                  <a:prstGeom prst="straightConnector1">
                    <a:avLst/>
                  </a:prstGeom>
                  <a:ln w="38100"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7" name="Gerade Verbindung mit Pfeil 28">
                    <a:extLst>
                      <a:ext uri="{FF2B5EF4-FFF2-40B4-BE49-F238E27FC236}">
                        <a16:creationId xmlns:a16="http://schemas.microsoft.com/office/drawing/2014/main" id="{009D1029-B6A7-1C0A-47F6-3038F38A827C}"/>
                      </a:ext>
                    </a:extLst>
                  </p:cNvPr>
                  <p:cNvCxnSpPr>
                    <a:cxnSpLocks/>
                    <a:stCxn id="302" idx="3"/>
                    <a:endCxn id="303" idx="1"/>
                  </p:cNvCxnSpPr>
                  <p:nvPr/>
                </p:nvCxnSpPr>
                <p:spPr>
                  <a:xfrm>
                    <a:off x="4725692" y="3651489"/>
                    <a:ext cx="282872" cy="0"/>
                  </a:xfrm>
                  <a:prstGeom prst="straightConnector1">
                    <a:avLst/>
                  </a:prstGeom>
                  <a:ln w="38100"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Gerade Verbindung mit Pfeil 25">
                    <a:extLst>
                      <a:ext uri="{FF2B5EF4-FFF2-40B4-BE49-F238E27FC236}">
                        <a16:creationId xmlns:a16="http://schemas.microsoft.com/office/drawing/2014/main" id="{2BA67DBA-A9D1-F283-09F9-FADD223B4B62}"/>
                      </a:ext>
                    </a:extLst>
                  </p:cNvPr>
                  <p:cNvCxnSpPr>
                    <a:cxnSpLocks/>
                    <a:stCxn id="301" idx="3"/>
                    <a:endCxn id="302" idx="1"/>
                  </p:cNvCxnSpPr>
                  <p:nvPr/>
                </p:nvCxnSpPr>
                <p:spPr>
                  <a:xfrm>
                    <a:off x="4077907" y="3651489"/>
                    <a:ext cx="287785" cy="0"/>
                  </a:xfrm>
                  <a:prstGeom prst="straightConnector1">
                    <a:avLst/>
                  </a:prstGeom>
                  <a:ln w="38100"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9" name="Gerade Verbindung mit Pfeil 22">
                    <a:extLst>
                      <a:ext uri="{FF2B5EF4-FFF2-40B4-BE49-F238E27FC236}">
                        <a16:creationId xmlns:a16="http://schemas.microsoft.com/office/drawing/2014/main" id="{535AFE6B-E341-63D0-6F63-E2EE7572B05C}"/>
                      </a:ext>
                    </a:extLst>
                  </p:cNvPr>
                  <p:cNvCxnSpPr>
                    <a:cxnSpLocks/>
                    <a:stCxn id="300" idx="3"/>
                    <a:endCxn id="301" idx="1"/>
                  </p:cNvCxnSpPr>
                  <p:nvPr/>
                </p:nvCxnSpPr>
                <p:spPr>
                  <a:xfrm flipV="1">
                    <a:off x="3428225" y="3651489"/>
                    <a:ext cx="289682" cy="1700"/>
                  </a:xfrm>
                  <a:prstGeom prst="straightConnector1">
                    <a:avLst/>
                  </a:prstGeom>
                  <a:ln w="38100"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0" name="Rechteck 13">
                    <a:extLst>
                      <a:ext uri="{FF2B5EF4-FFF2-40B4-BE49-F238E27FC236}">
                        <a16:creationId xmlns:a16="http://schemas.microsoft.com/office/drawing/2014/main" id="{252E88DB-A644-DDE4-3F75-2AB145DBABE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068225" y="2267189"/>
                    <a:ext cx="360000" cy="2772000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01" name="Rechteck 19">
                    <a:extLst>
                      <a:ext uri="{FF2B5EF4-FFF2-40B4-BE49-F238E27FC236}">
                        <a16:creationId xmlns:a16="http://schemas.microsoft.com/office/drawing/2014/main" id="{8BE0C4EA-1CFA-2D77-BE0C-2CFE4D5621F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717907" y="2404089"/>
                    <a:ext cx="360000" cy="2494800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02" name="Rechteck 20">
                    <a:extLst>
                      <a:ext uri="{FF2B5EF4-FFF2-40B4-BE49-F238E27FC236}">
                        <a16:creationId xmlns:a16="http://schemas.microsoft.com/office/drawing/2014/main" id="{BD7EF421-CD91-5101-6469-69546C3CAC8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4365692" y="2542689"/>
                    <a:ext cx="360000" cy="2217600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03" name="Rechteck 21">
                    <a:extLst>
                      <a:ext uri="{FF2B5EF4-FFF2-40B4-BE49-F238E27FC236}">
                        <a16:creationId xmlns:a16="http://schemas.microsoft.com/office/drawing/2014/main" id="{CEEDCD26-3D40-30C4-45B8-94DD00FCFB2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5008564" y="2681289"/>
                    <a:ext cx="360000" cy="1940400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04" name="Rechteck 31">
                    <a:extLst>
                      <a:ext uri="{FF2B5EF4-FFF2-40B4-BE49-F238E27FC236}">
                        <a16:creationId xmlns:a16="http://schemas.microsoft.com/office/drawing/2014/main" id="{89AB17CE-761F-34AA-BE55-7A8D6CD1915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5658250" y="2819889"/>
                    <a:ext cx="360000" cy="1663200"/>
                  </a:xfrm>
                  <a:prstGeom prst="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05" name="Rechteck 35">
                    <a:extLst>
                      <a:ext uri="{FF2B5EF4-FFF2-40B4-BE49-F238E27FC236}">
                        <a16:creationId xmlns:a16="http://schemas.microsoft.com/office/drawing/2014/main" id="{C8106303-5807-C089-BD55-B9393331441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6306035" y="1851489"/>
                    <a:ext cx="360000" cy="3600000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06" name="Rechteck 42">
                    <a:extLst>
                      <a:ext uri="{FF2B5EF4-FFF2-40B4-BE49-F238E27FC236}">
                        <a16:creationId xmlns:a16="http://schemas.microsoft.com/office/drawing/2014/main" id="{0A9C9C9B-B2F6-43A1-1992-9F1A329D92C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6918250" y="2957995"/>
                    <a:ext cx="360000" cy="1386000"/>
                  </a:xfrm>
                  <a:prstGeom prst="rect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grpSp>
              <p:nvGrpSpPr>
                <p:cNvPr id="254" name="Gruppieren 41">
                  <a:extLst>
                    <a:ext uri="{FF2B5EF4-FFF2-40B4-BE49-F238E27FC236}">
                      <a16:creationId xmlns:a16="http://schemas.microsoft.com/office/drawing/2014/main" id="{97FEDCE4-E08A-2370-4591-D45810D9B51F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9757748" y="1827407"/>
                  <a:ext cx="291743" cy="2627458"/>
                  <a:chOff x="9640383" y="2080956"/>
                  <a:chExt cx="291743" cy="2627458"/>
                </a:xfrm>
              </p:grpSpPr>
              <p:sp>
                <p:nvSpPr>
                  <p:cNvPr id="285" name="Rechteck 26">
                    <a:extLst>
                      <a:ext uri="{FF2B5EF4-FFF2-40B4-BE49-F238E27FC236}">
                        <a16:creationId xmlns:a16="http://schemas.microsoft.com/office/drawing/2014/main" id="{BD93E378-9C89-58B9-1E0B-CBB392A7E86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9" y="2957995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6" name="Rechteck 27">
                    <a:extLst>
                      <a:ext uri="{FF2B5EF4-FFF2-40B4-BE49-F238E27FC236}">
                        <a16:creationId xmlns:a16="http://schemas.microsoft.com/office/drawing/2014/main" id="{EBB03910-CCB5-E078-DD79-7A644C1E175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8" y="3249732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7" name="Rechteck 30">
                    <a:extLst>
                      <a:ext uri="{FF2B5EF4-FFF2-40B4-BE49-F238E27FC236}">
                        <a16:creationId xmlns:a16="http://schemas.microsoft.com/office/drawing/2014/main" id="{CB00942E-B200-368C-2164-AF3B9E0AFC5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541468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8" name="Rechteck 33">
                    <a:extLst>
                      <a:ext uri="{FF2B5EF4-FFF2-40B4-BE49-F238E27FC236}">
                        <a16:creationId xmlns:a16="http://schemas.microsoft.com/office/drawing/2014/main" id="{A3D371C3-E3A4-DDD7-7A13-52FDBB91B76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833204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9" name="Rechteck 34">
                    <a:extLst>
                      <a:ext uri="{FF2B5EF4-FFF2-40B4-BE49-F238E27FC236}">
                        <a16:creationId xmlns:a16="http://schemas.microsoft.com/office/drawing/2014/main" id="{FA61322B-C05A-8495-FD55-27128BB0CC6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6" y="4124941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90" name="Rechteck 37">
                    <a:extLst>
                      <a:ext uri="{FF2B5EF4-FFF2-40B4-BE49-F238E27FC236}">
                        <a16:creationId xmlns:a16="http://schemas.microsoft.com/office/drawing/2014/main" id="{F0348A05-A834-4604-A35A-CBFF63ABABE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4416677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91" name="Rechteck 38">
                    <a:extLst>
                      <a:ext uri="{FF2B5EF4-FFF2-40B4-BE49-F238E27FC236}">
                        <a16:creationId xmlns:a16="http://schemas.microsoft.com/office/drawing/2014/main" id="{18604483-2935-BCE1-F628-50657C4EFA6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2080956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92" name="Rechteck 39">
                    <a:extLst>
                      <a:ext uri="{FF2B5EF4-FFF2-40B4-BE49-F238E27FC236}">
                        <a16:creationId xmlns:a16="http://schemas.microsoft.com/office/drawing/2014/main" id="{D0F970CA-628F-6FBB-CF80-7FEDCDFF5AA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4" y="2372693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93" name="Rechteck 40">
                    <a:extLst>
                      <a:ext uri="{FF2B5EF4-FFF2-40B4-BE49-F238E27FC236}">
                        <a16:creationId xmlns:a16="http://schemas.microsoft.com/office/drawing/2014/main" id="{E04B58A6-08BA-08CB-16EC-C344191CDB1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3" y="2664429"/>
                    <a:ext cx="291737" cy="291737"/>
                  </a:xfrm>
                  <a:prstGeom prst="rect">
                    <a:avLst/>
                  </a:prstGeom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grpSp>
              <p:nvGrpSpPr>
                <p:cNvPr id="255" name="Gruppieren 44">
                  <a:extLst>
                    <a:ext uri="{FF2B5EF4-FFF2-40B4-BE49-F238E27FC236}">
                      <a16:creationId xmlns:a16="http://schemas.microsoft.com/office/drawing/2014/main" id="{127A816C-9AE5-903B-B9BD-0B7AF58FF96C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0630993" y="1827407"/>
                  <a:ext cx="291743" cy="2627458"/>
                  <a:chOff x="9640383" y="2080956"/>
                  <a:chExt cx="291743" cy="2627458"/>
                </a:xfrm>
                <a:solidFill>
                  <a:srgbClr val="00B050"/>
                </a:solidFill>
              </p:grpSpPr>
              <p:sp>
                <p:nvSpPr>
                  <p:cNvPr id="276" name="Rechteck 45">
                    <a:extLst>
                      <a:ext uri="{FF2B5EF4-FFF2-40B4-BE49-F238E27FC236}">
                        <a16:creationId xmlns:a16="http://schemas.microsoft.com/office/drawing/2014/main" id="{9BCC6FAA-512F-AB9F-D0F4-B124402B818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9" y="2957995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7" name="Rechteck 46">
                    <a:extLst>
                      <a:ext uri="{FF2B5EF4-FFF2-40B4-BE49-F238E27FC236}">
                        <a16:creationId xmlns:a16="http://schemas.microsoft.com/office/drawing/2014/main" id="{442129C6-EECB-1B27-6E76-774D2E42EFD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8" y="3249732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8" name="Rechteck 47">
                    <a:extLst>
                      <a:ext uri="{FF2B5EF4-FFF2-40B4-BE49-F238E27FC236}">
                        <a16:creationId xmlns:a16="http://schemas.microsoft.com/office/drawing/2014/main" id="{0FD6AB1B-7D18-AFCB-87DF-572A6DAC5E4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541468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9" name="Rechteck 48">
                    <a:extLst>
                      <a:ext uri="{FF2B5EF4-FFF2-40B4-BE49-F238E27FC236}">
                        <a16:creationId xmlns:a16="http://schemas.microsoft.com/office/drawing/2014/main" id="{F2AE22F3-2E86-69A8-F098-EE4147D6311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833204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0" name="Rechteck 49">
                    <a:extLst>
                      <a:ext uri="{FF2B5EF4-FFF2-40B4-BE49-F238E27FC236}">
                        <a16:creationId xmlns:a16="http://schemas.microsoft.com/office/drawing/2014/main" id="{D6025F7D-B9C3-9634-0F7D-912A83C1D90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6" y="4124941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1" name="Rechteck 50">
                    <a:extLst>
                      <a:ext uri="{FF2B5EF4-FFF2-40B4-BE49-F238E27FC236}">
                        <a16:creationId xmlns:a16="http://schemas.microsoft.com/office/drawing/2014/main" id="{68A710F9-08AC-8741-4690-0D2CC7AB367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4416677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2" name="Rechteck 51">
                    <a:extLst>
                      <a:ext uri="{FF2B5EF4-FFF2-40B4-BE49-F238E27FC236}">
                        <a16:creationId xmlns:a16="http://schemas.microsoft.com/office/drawing/2014/main" id="{3967C403-CEA8-1F73-9068-6A7415653DC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2080956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3" name="Rechteck 52">
                    <a:extLst>
                      <a:ext uri="{FF2B5EF4-FFF2-40B4-BE49-F238E27FC236}">
                        <a16:creationId xmlns:a16="http://schemas.microsoft.com/office/drawing/2014/main" id="{9204E0EF-E27C-7E26-78E9-3855C30B830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4" y="2372693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84" name="Rechteck 53">
                    <a:extLst>
                      <a:ext uri="{FF2B5EF4-FFF2-40B4-BE49-F238E27FC236}">
                        <a16:creationId xmlns:a16="http://schemas.microsoft.com/office/drawing/2014/main" id="{C29EEC6E-99A1-A522-9D07-6AEE137324E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3" y="2664429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grpSp>
              <p:nvGrpSpPr>
                <p:cNvPr id="256" name="Gruppieren 54">
                  <a:extLst>
                    <a:ext uri="{FF2B5EF4-FFF2-40B4-BE49-F238E27FC236}">
                      <a16:creationId xmlns:a16="http://schemas.microsoft.com/office/drawing/2014/main" id="{8D9FDE04-D4A7-7CC9-F836-8083A41B4A75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0194364" y="1828322"/>
                  <a:ext cx="291743" cy="2627458"/>
                  <a:chOff x="9640383" y="2080956"/>
                  <a:chExt cx="291743" cy="2627458"/>
                </a:xfrm>
                <a:solidFill>
                  <a:schemeClr val="accent4"/>
                </a:solidFill>
              </p:grpSpPr>
              <p:sp>
                <p:nvSpPr>
                  <p:cNvPr id="267" name="Rechteck 55">
                    <a:extLst>
                      <a:ext uri="{FF2B5EF4-FFF2-40B4-BE49-F238E27FC236}">
                        <a16:creationId xmlns:a16="http://schemas.microsoft.com/office/drawing/2014/main" id="{C3760E9C-AE46-8660-5ABF-CD5A0E247E0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9" y="2957995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8" name="Rechteck 56">
                    <a:extLst>
                      <a:ext uri="{FF2B5EF4-FFF2-40B4-BE49-F238E27FC236}">
                        <a16:creationId xmlns:a16="http://schemas.microsoft.com/office/drawing/2014/main" id="{D0A8684B-3D1B-4FE2-7FE5-D3D58AD60CE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8" y="3249732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9" name="Rechteck 57">
                    <a:extLst>
                      <a:ext uri="{FF2B5EF4-FFF2-40B4-BE49-F238E27FC236}">
                        <a16:creationId xmlns:a16="http://schemas.microsoft.com/office/drawing/2014/main" id="{200FA17B-94F7-9ABC-C0A9-8A6D41B80C7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541468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0" name="Rechteck 58">
                    <a:extLst>
                      <a:ext uri="{FF2B5EF4-FFF2-40B4-BE49-F238E27FC236}">
                        <a16:creationId xmlns:a16="http://schemas.microsoft.com/office/drawing/2014/main" id="{A4C095D6-13A5-66F2-F658-723CC75D43E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833204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1" name="Rechteck 59">
                    <a:extLst>
                      <a:ext uri="{FF2B5EF4-FFF2-40B4-BE49-F238E27FC236}">
                        <a16:creationId xmlns:a16="http://schemas.microsoft.com/office/drawing/2014/main" id="{12245F79-C14A-A5D9-100B-AA31FFEF291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6" y="4124941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2" name="Rechteck 60">
                    <a:extLst>
                      <a:ext uri="{FF2B5EF4-FFF2-40B4-BE49-F238E27FC236}">
                        <a16:creationId xmlns:a16="http://schemas.microsoft.com/office/drawing/2014/main" id="{C44EA04B-B878-7EB4-6ECD-4615D1A3B74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4416677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3" name="Rechteck 61">
                    <a:extLst>
                      <a:ext uri="{FF2B5EF4-FFF2-40B4-BE49-F238E27FC236}">
                        <a16:creationId xmlns:a16="http://schemas.microsoft.com/office/drawing/2014/main" id="{2F9F5303-9E6F-1D4D-D6D1-CCB168F2463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2080956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4" name="Rechteck 62">
                    <a:extLst>
                      <a:ext uri="{FF2B5EF4-FFF2-40B4-BE49-F238E27FC236}">
                        <a16:creationId xmlns:a16="http://schemas.microsoft.com/office/drawing/2014/main" id="{EE10E515-E0E0-78C2-5F35-F8B14F57A40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4" y="2372693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75" name="Rechteck 63">
                    <a:extLst>
                      <a:ext uri="{FF2B5EF4-FFF2-40B4-BE49-F238E27FC236}">
                        <a16:creationId xmlns:a16="http://schemas.microsoft.com/office/drawing/2014/main" id="{6C276E95-F795-AD3C-2265-86627A369071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3" y="2664429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grpSp>
              <p:nvGrpSpPr>
                <p:cNvPr id="257" name="Gruppieren 64">
                  <a:extLst>
                    <a:ext uri="{FF2B5EF4-FFF2-40B4-BE49-F238E27FC236}">
                      <a16:creationId xmlns:a16="http://schemas.microsoft.com/office/drawing/2014/main" id="{FF2C6D9C-E0D5-317F-5EEC-FF218C28F967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1089708" y="1828322"/>
                  <a:ext cx="291743" cy="2627458"/>
                  <a:chOff x="9640383" y="2080956"/>
                  <a:chExt cx="291743" cy="2627458"/>
                </a:xfrm>
                <a:solidFill>
                  <a:schemeClr val="bg1">
                    <a:lumMod val="65000"/>
                  </a:schemeClr>
                </a:solidFill>
              </p:grpSpPr>
              <p:sp>
                <p:nvSpPr>
                  <p:cNvPr id="258" name="Rechteck 65">
                    <a:extLst>
                      <a:ext uri="{FF2B5EF4-FFF2-40B4-BE49-F238E27FC236}">
                        <a16:creationId xmlns:a16="http://schemas.microsoft.com/office/drawing/2014/main" id="{06B3DF36-DF7C-AAF0-8FB0-98F90B3E686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9" y="2957995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9" name="Rechteck 66">
                    <a:extLst>
                      <a:ext uri="{FF2B5EF4-FFF2-40B4-BE49-F238E27FC236}">
                        <a16:creationId xmlns:a16="http://schemas.microsoft.com/office/drawing/2014/main" id="{87BA53D1-62BF-79BF-F06E-45E97E7F856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8" y="3249732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0" name="Rechteck 67">
                    <a:extLst>
                      <a:ext uri="{FF2B5EF4-FFF2-40B4-BE49-F238E27FC236}">
                        <a16:creationId xmlns:a16="http://schemas.microsoft.com/office/drawing/2014/main" id="{3BB5152D-FA0B-97F0-56CA-4FA35F77DF3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541468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1" name="Rechteck 68">
                    <a:extLst>
                      <a:ext uri="{FF2B5EF4-FFF2-40B4-BE49-F238E27FC236}">
                        <a16:creationId xmlns:a16="http://schemas.microsoft.com/office/drawing/2014/main" id="{6CE1DA73-CC5D-E04A-42AE-0AB1D918766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7" y="3833204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2" name="Rechteck 69">
                    <a:extLst>
                      <a:ext uri="{FF2B5EF4-FFF2-40B4-BE49-F238E27FC236}">
                        <a16:creationId xmlns:a16="http://schemas.microsoft.com/office/drawing/2014/main" id="{37F6F08E-A3B2-9929-6AE1-97EBF6619F4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6" y="4124941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3" name="Rechteck 70">
                    <a:extLst>
                      <a:ext uri="{FF2B5EF4-FFF2-40B4-BE49-F238E27FC236}">
                        <a16:creationId xmlns:a16="http://schemas.microsoft.com/office/drawing/2014/main" id="{BA778854-6A8C-9639-0C80-AA65C9524E50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4416677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4" name="Rechteck 71">
                    <a:extLst>
                      <a:ext uri="{FF2B5EF4-FFF2-40B4-BE49-F238E27FC236}">
                        <a16:creationId xmlns:a16="http://schemas.microsoft.com/office/drawing/2014/main" id="{7889F947-54DE-1303-C48A-673F8CEF2FC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5" y="2080956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5" name="Rechteck 72">
                    <a:extLst>
                      <a:ext uri="{FF2B5EF4-FFF2-40B4-BE49-F238E27FC236}">
                        <a16:creationId xmlns:a16="http://schemas.microsoft.com/office/drawing/2014/main" id="{CAA694C2-E79A-8517-0BF9-B568F731BC1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4" y="2372693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66" name="Rechteck 73">
                    <a:extLst>
                      <a:ext uri="{FF2B5EF4-FFF2-40B4-BE49-F238E27FC236}">
                        <a16:creationId xmlns:a16="http://schemas.microsoft.com/office/drawing/2014/main" id="{CA35FAEA-3F40-6CC8-32FA-AAF35FCDF79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40383" y="2664429"/>
                    <a:ext cx="291737" cy="291737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</p:grpSp>
        </p:grpSp>
        <p:sp>
          <p:nvSpPr>
            <p:cNvPr id="2" name="Rectangle 1">
              <a:hlinkClick r:id="rId6" action="ppaction://hlinksldjump"/>
              <a:extLst>
                <a:ext uri="{FF2B5EF4-FFF2-40B4-BE49-F238E27FC236}">
                  <a16:creationId xmlns:a16="http://schemas.microsoft.com/office/drawing/2014/main" id="{322231BA-9035-CEFB-7E5F-0C47B6ABE766}"/>
                </a:ext>
              </a:extLst>
            </p:cNvPr>
            <p:cNvSpPr/>
            <p:nvPr/>
          </p:nvSpPr>
          <p:spPr>
            <a:xfrm>
              <a:off x="281866" y="2953256"/>
              <a:ext cx="5227831" cy="215271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C8AC9E8B-311D-3329-FA91-88602F1E6C4C}"/>
              </a:ext>
            </a:extLst>
          </p:cNvPr>
          <p:cNvSpPr/>
          <p:nvPr/>
        </p:nvSpPr>
        <p:spPr>
          <a:xfrm>
            <a:off x="9110133" y="1707532"/>
            <a:ext cx="2607734" cy="2508868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A065A8-D2AE-B8A5-1FDB-07E0A2371654}"/>
              </a:ext>
            </a:extLst>
          </p:cNvPr>
          <p:cNvGrpSpPr/>
          <p:nvPr/>
        </p:nvGrpSpPr>
        <p:grpSpPr>
          <a:xfrm>
            <a:off x="6291448" y="531411"/>
            <a:ext cx="2749823" cy="2785563"/>
            <a:chOff x="3909060" y="1419293"/>
            <a:chExt cx="4373880" cy="4691836"/>
          </a:xfrm>
        </p:grpSpPr>
        <p:sp>
          <p:nvSpPr>
            <p:cNvPr id="14" name="Cube 13">
              <a:extLst>
                <a:ext uri="{FF2B5EF4-FFF2-40B4-BE49-F238E27FC236}">
                  <a16:creationId xmlns:a16="http://schemas.microsoft.com/office/drawing/2014/main" id="{396AE323-072B-8AB0-5635-E5157C436AA7}"/>
                </a:ext>
              </a:extLst>
            </p:cNvPr>
            <p:cNvSpPr/>
            <p:nvPr/>
          </p:nvSpPr>
          <p:spPr>
            <a:xfrm>
              <a:off x="6744995" y="1718201"/>
              <a:ext cx="1176070" cy="1176070"/>
            </a:xfrm>
            <a:prstGeom prst="cub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530946-7365-1065-9B57-560FFA308EC9}"/>
                </a:ext>
              </a:extLst>
            </p:cNvPr>
            <p:cNvSpPr/>
            <p:nvPr/>
          </p:nvSpPr>
          <p:spPr>
            <a:xfrm>
              <a:off x="4855235" y="1857801"/>
              <a:ext cx="916560" cy="8968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16" name="Cube 15">
              <a:extLst>
                <a:ext uri="{FF2B5EF4-FFF2-40B4-BE49-F238E27FC236}">
                  <a16:creationId xmlns:a16="http://schemas.microsoft.com/office/drawing/2014/main" id="{F054E952-8826-4324-D3B9-326D928D97DF}"/>
                </a:ext>
              </a:extLst>
            </p:cNvPr>
            <p:cNvSpPr/>
            <p:nvPr/>
          </p:nvSpPr>
          <p:spPr>
            <a:xfrm>
              <a:off x="6551955" y="1857801"/>
              <a:ext cx="1176070" cy="1176070"/>
            </a:xfrm>
            <a:prstGeom prst="cub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DB3DE8-EA1D-4833-4BED-C03142DE639E}"/>
                </a:ext>
              </a:extLst>
            </p:cNvPr>
            <p:cNvSpPr/>
            <p:nvPr/>
          </p:nvSpPr>
          <p:spPr>
            <a:xfrm>
              <a:off x="4662195" y="1997401"/>
              <a:ext cx="916560" cy="89687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18" name="Cube 17">
              <a:extLst>
                <a:ext uri="{FF2B5EF4-FFF2-40B4-BE49-F238E27FC236}">
                  <a16:creationId xmlns:a16="http://schemas.microsoft.com/office/drawing/2014/main" id="{93B972E6-1AE4-A90E-7EA8-8F750A79653A}"/>
                </a:ext>
              </a:extLst>
            </p:cNvPr>
            <p:cNvSpPr/>
            <p:nvPr/>
          </p:nvSpPr>
          <p:spPr>
            <a:xfrm>
              <a:off x="6358915" y="2004697"/>
              <a:ext cx="1176070" cy="1176070"/>
            </a:xfrm>
            <a:prstGeom prst="cub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59C3B02-DFE5-2555-9A46-91CA185B33DC}"/>
                </a:ext>
              </a:extLst>
            </p:cNvPr>
            <p:cNvSpPr/>
            <p:nvPr/>
          </p:nvSpPr>
          <p:spPr>
            <a:xfrm>
              <a:off x="4469155" y="2144297"/>
              <a:ext cx="916560" cy="896870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0" name="Cube 19">
              <a:extLst>
                <a:ext uri="{FF2B5EF4-FFF2-40B4-BE49-F238E27FC236}">
                  <a16:creationId xmlns:a16="http://schemas.microsoft.com/office/drawing/2014/main" id="{76F4BDF1-6BF5-BA94-57A0-A5216DE03879}"/>
                </a:ext>
              </a:extLst>
            </p:cNvPr>
            <p:cNvSpPr/>
            <p:nvPr/>
          </p:nvSpPr>
          <p:spPr>
            <a:xfrm>
              <a:off x="6156960" y="2144297"/>
              <a:ext cx="1176070" cy="1176070"/>
            </a:xfrm>
            <a:prstGeom prst="cub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bg1"/>
                  </a:solidFill>
                </a:rPr>
                <a:t>9x9x9</a:t>
              </a:r>
              <a:endParaRPr lang="en-DE" sz="1200">
                <a:solidFill>
                  <a:schemeClr val="bg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AA59842-C526-DDCB-44CE-0A15FB3C8E66}"/>
                </a:ext>
              </a:extLst>
            </p:cNvPr>
            <p:cNvSpPr/>
            <p:nvPr/>
          </p:nvSpPr>
          <p:spPr>
            <a:xfrm>
              <a:off x="4267200" y="2283897"/>
              <a:ext cx="916560" cy="89687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bg1"/>
                  </a:solidFill>
                </a:rPr>
                <a:t>9x9</a:t>
              </a:r>
              <a:endParaRPr lang="en-DE" sz="120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D66474-2C62-663F-3E90-4DAB23325F75}"/>
                </a:ext>
              </a:extLst>
            </p:cNvPr>
            <p:cNvSpPr txBox="1"/>
            <p:nvPr/>
          </p:nvSpPr>
          <p:spPr>
            <a:xfrm>
              <a:off x="5725562" y="2381320"/>
              <a:ext cx="275675" cy="93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/>
                <a:t>+</a:t>
              </a:r>
              <a:endParaRPr lang="en-DE" sz="2400"/>
            </a:p>
          </p:txBody>
        </p:sp>
        <p:sp>
          <p:nvSpPr>
            <p:cNvPr id="23" name="Cube 22">
              <a:extLst>
                <a:ext uri="{FF2B5EF4-FFF2-40B4-BE49-F238E27FC236}">
                  <a16:creationId xmlns:a16="http://schemas.microsoft.com/office/drawing/2014/main" id="{2D9B6314-5114-9420-AD81-949A696CD0A5}"/>
                </a:ext>
              </a:extLst>
            </p:cNvPr>
            <p:cNvSpPr/>
            <p:nvPr/>
          </p:nvSpPr>
          <p:spPr>
            <a:xfrm>
              <a:off x="6744995" y="4261444"/>
              <a:ext cx="1176070" cy="1176070"/>
            </a:xfrm>
            <a:prstGeom prst="cub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A784F86-4F64-29C4-AD46-F24ED9D6BEEA}"/>
                </a:ext>
              </a:extLst>
            </p:cNvPr>
            <p:cNvSpPr/>
            <p:nvPr/>
          </p:nvSpPr>
          <p:spPr>
            <a:xfrm>
              <a:off x="4855235" y="4401044"/>
              <a:ext cx="916560" cy="8968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5" name="Cube 24">
              <a:extLst>
                <a:ext uri="{FF2B5EF4-FFF2-40B4-BE49-F238E27FC236}">
                  <a16:creationId xmlns:a16="http://schemas.microsoft.com/office/drawing/2014/main" id="{F14C6B48-B030-016B-70E7-89EB8A19466E}"/>
                </a:ext>
              </a:extLst>
            </p:cNvPr>
            <p:cNvSpPr/>
            <p:nvPr/>
          </p:nvSpPr>
          <p:spPr>
            <a:xfrm>
              <a:off x="6551955" y="4401044"/>
              <a:ext cx="1176070" cy="1176070"/>
            </a:xfrm>
            <a:prstGeom prst="cub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87DB10E-59F3-F0B2-CD69-6A32E97ECAE8}"/>
                </a:ext>
              </a:extLst>
            </p:cNvPr>
            <p:cNvSpPr/>
            <p:nvPr/>
          </p:nvSpPr>
          <p:spPr>
            <a:xfrm>
              <a:off x="4662195" y="4540644"/>
              <a:ext cx="916560" cy="89687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7" name="Cube 26">
              <a:extLst>
                <a:ext uri="{FF2B5EF4-FFF2-40B4-BE49-F238E27FC236}">
                  <a16:creationId xmlns:a16="http://schemas.microsoft.com/office/drawing/2014/main" id="{5A44C8BE-49E8-3A06-F0AA-A6FB89FD6A0B}"/>
                </a:ext>
              </a:extLst>
            </p:cNvPr>
            <p:cNvSpPr/>
            <p:nvPr/>
          </p:nvSpPr>
          <p:spPr>
            <a:xfrm>
              <a:off x="6358915" y="4547940"/>
              <a:ext cx="1176070" cy="1176070"/>
            </a:xfrm>
            <a:prstGeom prst="cub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35A7061-17B6-7B44-3551-7A039FA00DC9}"/>
                </a:ext>
              </a:extLst>
            </p:cNvPr>
            <p:cNvSpPr/>
            <p:nvPr/>
          </p:nvSpPr>
          <p:spPr>
            <a:xfrm>
              <a:off x="4469155" y="4687540"/>
              <a:ext cx="916560" cy="896870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9x9</a:t>
              </a:r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29" name="Cube 28">
              <a:extLst>
                <a:ext uri="{FF2B5EF4-FFF2-40B4-BE49-F238E27FC236}">
                  <a16:creationId xmlns:a16="http://schemas.microsoft.com/office/drawing/2014/main" id="{81ECC034-B39C-7243-5D43-708C4D72B1DF}"/>
                </a:ext>
              </a:extLst>
            </p:cNvPr>
            <p:cNvSpPr/>
            <p:nvPr/>
          </p:nvSpPr>
          <p:spPr>
            <a:xfrm>
              <a:off x="6156960" y="4687540"/>
              <a:ext cx="1176070" cy="1176070"/>
            </a:xfrm>
            <a:prstGeom prst="cub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bg1"/>
                  </a:solidFill>
                </a:rPr>
                <a:t>9x9x9</a:t>
              </a:r>
              <a:endParaRPr lang="en-DE" sz="1200">
                <a:solidFill>
                  <a:schemeClr val="bg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767A1E9-6AC8-BD76-5765-970504327A90}"/>
                </a:ext>
              </a:extLst>
            </p:cNvPr>
            <p:cNvSpPr/>
            <p:nvPr/>
          </p:nvSpPr>
          <p:spPr>
            <a:xfrm>
              <a:off x="4267200" y="4827140"/>
              <a:ext cx="916560" cy="89687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bg1"/>
                  </a:solidFill>
                </a:rPr>
                <a:t>9x9</a:t>
              </a:r>
              <a:endParaRPr lang="en-DE" sz="1200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BDA030-6BF6-017C-1976-E2171457AEB0}"/>
                </a:ext>
              </a:extLst>
            </p:cNvPr>
            <p:cNvSpPr txBox="1"/>
            <p:nvPr/>
          </p:nvSpPr>
          <p:spPr>
            <a:xfrm>
              <a:off x="5725562" y="4924564"/>
              <a:ext cx="275675" cy="93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/>
                <a:t>+</a:t>
              </a:r>
              <a:endParaRPr lang="en-DE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BE6BE7C-E0A5-7C2F-C4E8-A2CE697B0188}"/>
                </a:ext>
              </a:extLst>
            </p:cNvPr>
            <p:cNvSpPr/>
            <p:nvPr/>
          </p:nvSpPr>
          <p:spPr>
            <a:xfrm>
              <a:off x="5858639" y="3472540"/>
              <a:ext cx="105281" cy="11580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AB0060A-9226-B003-17D5-EDA7C536E9E4}"/>
                </a:ext>
              </a:extLst>
            </p:cNvPr>
            <p:cNvSpPr/>
            <p:nvPr/>
          </p:nvSpPr>
          <p:spPr>
            <a:xfrm>
              <a:off x="5859362" y="3708804"/>
              <a:ext cx="104239" cy="11581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7B90AB2-4F18-E370-5342-61B5B4D362E8}"/>
                </a:ext>
              </a:extLst>
            </p:cNvPr>
            <p:cNvSpPr/>
            <p:nvPr/>
          </p:nvSpPr>
          <p:spPr>
            <a:xfrm>
              <a:off x="5859362" y="3936698"/>
              <a:ext cx="104239" cy="11581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200">
                <a:solidFill>
                  <a:schemeClr val="tx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BBCC46B-4C03-06B1-2610-152728D898D1}"/>
                </a:ext>
              </a:extLst>
            </p:cNvPr>
            <p:cNvSpPr txBox="1"/>
            <p:nvPr/>
          </p:nvSpPr>
          <p:spPr>
            <a:xfrm>
              <a:off x="6033864" y="3547893"/>
              <a:ext cx="691137" cy="561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x30</a:t>
              </a:r>
              <a:endParaRPr lang="en-DE" sz="120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BD722D28-0B5D-A432-0EB9-EB62A9786B82}"/>
                </a:ext>
              </a:extLst>
            </p:cNvPr>
            <p:cNvSpPr/>
            <p:nvPr/>
          </p:nvSpPr>
          <p:spPr>
            <a:xfrm>
              <a:off x="3909060" y="1422289"/>
              <a:ext cx="4373880" cy="4688840"/>
            </a:xfrm>
            <a:prstGeom prst="roundRect">
              <a:avLst>
                <a:gd name="adj" fmla="val 9118"/>
              </a:avLst>
            </a:prstGeom>
            <a:noFill/>
            <a:ln w="412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/>
                <a:t>Lt</a:t>
              </a:r>
              <a:endParaRPr lang="en-DE" sz="12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45F4F1-63CC-99DB-38E2-D8C5CB3BA5CC}"/>
                </a:ext>
              </a:extLst>
            </p:cNvPr>
            <p:cNvSpPr txBox="1"/>
            <p:nvPr/>
          </p:nvSpPr>
          <p:spPr>
            <a:xfrm>
              <a:off x="4087294" y="1419293"/>
              <a:ext cx="750611" cy="561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LTM</a:t>
              </a:r>
              <a:endParaRPr lang="en-DE" sz="1200"/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99A17888-5547-13A1-97C4-DE4E0BD75B8A}"/>
              </a:ext>
            </a:extLst>
          </p:cNvPr>
          <p:cNvGrpSpPr/>
          <p:nvPr/>
        </p:nvGrpSpPr>
        <p:grpSpPr>
          <a:xfrm>
            <a:off x="1115281" y="4346940"/>
            <a:ext cx="8412862" cy="1969641"/>
            <a:chOff x="591717" y="1889835"/>
            <a:chExt cx="11527237" cy="2698811"/>
          </a:xfrm>
        </p:grpSpPr>
        <p:grpSp>
          <p:nvGrpSpPr>
            <p:cNvPr id="43" name="Group 2">
              <a:extLst>
                <a:ext uri="{FF2B5EF4-FFF2-40B4-BE49-F238E27FC236}">
                  <a16:creationId xmlns:a16="http://schemas.microsoft.com/office/drawing/2014/main" id="{1851AEC8-6179-599A-6B13-DAFC80D8BAA3}"/>
                </a:ext>
              </a:extLst>
            </p:cNvPr>
            <p:cNvGrpSpPr/>
            <p:nvPr/>
          </p:nvGrpSpPr>
          <p:grpSpPr>
            <a:xfrm>
              <a:off x="2169541" y="3108019"/>
              <a:ext cx="8492568" cy="27574"/>
              <a:chOff x="2169541" y="3108019"/>
              <a:chExt cx="8492568" cy="27574"/>
            </a:xfrm>
          </p:grpSpPr>
          <p:cxnSp>
            <p:nvCxnSpPr>
              <p:cNvPr id="59" name="Gerade Verbindung mit Pfeil 58">
                <a:extLst>
                  <a:ext uri="{FF2B5EF4-FFF2-40B4-BE49-F238E27FC236}">
                    <a16:creationId xmlns:a16="http://schemas.microsoft.com/office/drawing/2014/main" id="{42FAAA9A-BB19-2BC2-97C6-456727A36A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69541" y="3128145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Gerade Verbindung mit Pfeil 59">
                <a:extLst>
                  <a:ext uri="{FF2B5EF4-FFF2-40B4-BE49-F238E27FC236}">
                    <a16:creationId xmlns:a16="http://schemas.microsoft.com/office/drawing/2014/main" id="{CD6EB67C-A1D7-6BBE-EBD5-E639F3630E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6160" y="3135593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Gerade Verbindung mit Pfeil 60">
                <a:extLst>
                  <a:ext uri="{FF2B5EF4-FFF2-40B4-BE49-F238E27FC236}">
                    <a16:creationId xmlns:a16="http://schemas.microsoft.com/office/drawing/2014/main" id="{1600892F-31C8-CD22-B5F0-6B43096F64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94322" y="3108019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Gerade Verbindung mit Pfeil 61">
                <a:extLst>
                  <a:ext uri="{FF2B5EF4-FFF2-40B4-BE49-F238E27FC236}">
                    <a16:creationId xmlns:a16="http://schemas.microsoft.com/office/drawing/2014/main" id="{C0232DAE-EF90-763D-12CB-A7E08E2F8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3683" y="3128145"/>
                <a:ext cx="868426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44" name="Abschnittszoom 43">
                  <a:extLst>
                    <a:ext uri="{FF2B5EF4-FFF2-40B4-BE49-F238E27FC236}">
                      <a16:creationId xmlns:a16="http://schemas.microsoft.com/office/drawing/2014/main" id="{AA619457-D568-7593-FD0E-F39EF9D94C8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022662117"/>
                    </p:ext>
                  </p:extLst>
                </p:nvPr>
              </p:nvGraphicFramePr>
              <p:xfrm>
                <a:off x="591717" y="2497395"/>
                <a:ext cx="1457247" cy="1968952"/>
              </p:xfrm>
              <a:graphic>
                <a:graphicData uri="http://schemas.microsoft.com/office/powerpoint/2016/sectionzoom">
                  <psez:sectionZm>
                    <psez:sectionZmObj sectionId="{0E9F6D27-F009-4DDD-97CD-BF4464B9638D}">
                      <psez:zmPr id="{7EE5C455-BD90-468F-A081-E5695EF9ADD1}" imageType="cover" transitionDur="1000">
                        <p166:blipFill xmlns:p166="http://schemas.microsoft.com/office/powerpoint/2016/6/main"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063535" cy="1436977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44" name="Abschnittszoom 43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AA619457-D568-7593-FD0E-F39EF9D94C8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15281" y="4790348"/>
                  <a:ext cx="1063535" cy="1436977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55" name="Abschnittszoom 54">
                  <a:extLst>
                    <a:ext uri="{FF2B5EF4-FFF2-40B4-BE49-F238E27FC236}">
                      <a16:creationId xmlns:a16="http://schemas.microsoft.com/office/drawing/2014/main" id="{CC190E61-1DCD-60AB-6AF6-C4980AF9629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635826473"/>
                    </p:ext>
                  </p:extLst>
                </p:nvPr>
              </p:nvGraphicFramePr>
              <p:xfrm>
                <a:off x="3320438" y="2083259"/>
                <a:ext cx="1612609" cy="2505387"/>
              </p:xfrm>
              <a:graphic>
                <a:graphicData uri="http://schemas.microsoft.com/office/powerpoint/2016/sectionzoom">
                  <psez:sectionZm>
                    <psez:sectionZmObj sectionId="{504A7A36-A0C2-4B99-B4C5-521A28878402}">
                      <psez:zmPr id="{367AF280-F601-4826-B9BE-3402C7972C96}" imageType="cover" transitionDur="1000">
                        <p166:blipFill xmlns:p166="http://schemas.microsoft.com/office/powerpoint/2016/6/main"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176922" cy="1828477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55" name="Abschnittszoom 54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CC190E61-1DCD-60AB-6AF6-C4980AF96298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06769" y="4488104"/>
                  <a:ext cx="1176922" cy="1828477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56" name="Abschnittszoom 55">
                  <a:extLst>
                    <a:ext uri="{FF2B5EF4-FFF2-40B4-BE49-F238E27FC236}">
                      <a16:creationId xmlns:a16="http://schemas.microsoft.com/office/drawing/2014/main" id="{2DB266DF-B9CA-E9AE-EB30-A0D2249FBA9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56707247"/>
                    </p:ext>
                  </p:extLst>
                </p:nvPr>
              </p:nvGraphicFramePr>
              <p:xfrm>
                <a:off x="6087290" y="2253717"/>
                <a:ext cx="1117310" cy="2209791"/>
              </p:xfrm>
              <a:graphic>
                <a:graphicData uri="http://schemas.microsoft.com/office/powerpoint/2016/sectionzoom">
                  <psez:sectionZm>
                    <psez:sectionZmObj sectionId="{36D6314F-2339-42FB-80C1-A0123C87E6F9}">
                      <psez:zmPr id="{363EAB40-0067-4A74-99AA-270453BEB416}" imageType="cover" transitionDur="1000">
                        <p166:blipFill xmlns:p166="http://schemas.microsoft.com/office/powerpoint/2016/6/main"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815440" cy="1612745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56" name="Abschnittszoom 55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2DB266DF-B9CA-E9AE-EB30-A0D2249FBA98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26086" y="4612508"/>
                  <a:ext cx="815440" cy="1612745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57" name="Abschnittszoom 56">
                  <a:extLst>
                    <a:ext uri="{FF2B5EF4-FFF2-40B4-BE49-F238E27FC236}">
                      <a16:creationId xmlns:a16="http://schemas.microsoft.com/office/drawing/2014/main" id="{67659373-BC0D-5771-B261-A52A7521F96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243755981"/>
                    </p:ext>
                  </p:extLst>
                </p:nvPr>
              </p:nvGraphicFramePr>
              <p:xfrm>
                <a:off x="8252470" y="2408099"/>
                <a:ext cx="1496547" cy="2041801"/>
              </p:xfrm>
              <a:graphic>
                <a:graphicData uri="http://schemas.microsoft.com/office/powerpoint/2016/sectionzoom">
                  <psez:sectionZm>
                    <psez:sectionZmObj sectionId="{25341F3A-A367-47B5-AFA7-570E570E19CD}">
                      <psez:zmPr id="{18C5E4E6-1499-4290-A842-B8312B016A5F}" imageType="cover" transitionDur="1000">
                        <p166:blipFill xmlns:p166="http://schemas.microsoft.com/office/powerpoint/2016/6/main"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092217" cy="1490143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57" name="Abschnittszoom 56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67659373-BC0D-5771-B261-A52A7521F966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06288" y="4725178"/>
                  <a:ext cx="1092217" cy="1490143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  <mc:AlternateContent xmlns:mc="http://schemas.openxmlformats.org/markup-compatibility/2006" xmlns:psez="http://schemas.microsoft.com/office/powerpoint/2016/sectionzoom">
          <mc:Choice Requires="psez">
            <p:graphicFrame>
              <p:nvGraphicFramePr>
                <p:cNvPr id="58" name="Abschnittszoom 57">
                  <a:extLst>
                    <a:ext uri="{FF2B5EF4-FFF2-40B4-BE49-F238E27FC236}">
                      <a16:creationId xmlns:a16="http://schemas.microsoft.com/office/drawing/2014/main" id="{1EB87B9D-4BAE-DE46-3940-D01ACA62C90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5925506"/>
                    </p:ext>
                  </p:extLst>
                </p:nvPr>
              </p:nvGraphicFramePr>
              <p:xfrm>
                <a:off x="10706775" y="1889835"/>
                <a:ext cx="1412179" cy="2670086"/>
              </p:xfrm>
              <a:graphic>
                <a:graphicData uri="http://schemas.microsoft.com/office/powerpoint/2016/sectionzoom">
                  <psez:sectionZm>
                    <psez:sectionZmObj sectionId="{BA779593-FFF3-487F-BCE4-212730551FEE}">
                      <psez:zmPr id="{4465B889-93AF-4706-B52D-23FE1F562D5B}" imageType="cover" transitionDur="1000">
                        <p166:blipFill xmlns:p166="http://schemas.microsoft.com/office/powerpoint/2016/6/main"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1030643" cy="1948677"/>
                          </a:xfrm>
                          <a:prstGeom prst="rect">
                            <a:avLst/>
                          </a:prstGeom>
                          <a:ln w="3175">
                            <a:noFill/>
                          </a:ln>
                        </p166:spPr>
                      </psez:zmPr>
                    </psez:sectionZmObj>
                  </psez:sectionZm>
                </a:graphicData>
              </a:graphic>
            </p:graphicFrame>
          </mc:Choice>
          <mc:Fallback xmlns="">
            <p:pic>
              <p:nvPicPr>
                <p:cNvPr id="58" name="Abschnittszoom 57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1EB87B9D-4BAE-DE46-3940-D01ACA62C906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97500" y="4346940"/>
                  <a:ext cx="1030643" cy="1948677"/>
                </a:xfrm>
                <a:prstGeom prst="rect">
                  <a:avLst/>
                </a:prstGeom>
                <a:ln w="3175">
                  <a:noFill/>
                </a:ln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416226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B408FD7-9C2F-4554-F2C7-3253F074E2C2}"/>
              </a:ext>
            </a:extLst>
          </p:cNvPr>
          <p:cNvSpPr txBox="1"/>
          <p:nvPr/>
        </p:nvSpPr>
        <p:spPr>
          <a:xfrm>
            <a:off x="1134665" y="1690688"/>
            <a:ext cx="61269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</a:t>
            </a:r>
            <a:r>
              <a:rPr lang="en-DE" dirty="0" err="1"/>
              <a:t>airwise_map</a:t>
            </a:r>
            <a:r>
              <a:rPr lang="en-DE" dirty="0"/>
              <a:t> </a:t>
            </a:r>
            <a:r>
              <a:rPr lang="en-GB" dirty="0"/>
              <a:t>(b, a) =  1 + </a:t>
            </a:r>
            <a:r>
              <a:rPr lang="el-GR" dirty="0"/>
              <a:t>Δ       </a:t>
            </a:r>
            <a:r>
              <a:rPr lang="en-DE" dirty="0"/>
              <a:t>   </a:t>
            </a:r>
            <a:r>
              <a:rPr lang="el-GR" dirty="0"/>
              <a:t> </a:t>
            </a:r>
            <a:r>
              <a:rPr lang="en-GB" dirty="0"/>
              <a:t>if  0 ≤ </a:t>
            </a:r>
            <a:r>
              <a:rPr lang="el-GR" dirty="0"/>
              <a:t>Δ ≤ </a:t>
            </a:r>
            <a:r>
              <a:rPr lang="en-DE" dirty="0"/>
              <a:t>9</a:t>
            </a:r>
            <a:endParaRPr lang="en-GB" dirty="0"/>
          </a:p>
          <a:p>
            <a:r>
              <a:rPr lang="en-GB" dirty="0"/>
              <a:t>               </a:t>
            </a:r>
            <a:r>
              <a:rPr lang="en-DE" dirty="0"/>
              <a:t>          	 </a:t>
            </a:r>
            <a:r>
              <a:rPr lang="en-GB" dirty="0"/>
              <a:t>=  10 + |</a:t>
            </a:r>
            <a:r>
              <a:rPr lang="el-GR" dirty="0"/>
              <a:t>Δ|     </a:t>
            </a:r>
            <a:r>
              <a:rPr lang="en-GB" dirty="0"/>
              <a:t>if -9 ≤ </a:t>
            </a:r>
            <a:r>
              <a:rPr lang="el-GR" dirty="0"/>
              <a:t>Δ ≤ -1 </a:t>
            </a:r>
            <a:endParaRPr lang="en-DE" dirty="0"/>
          </a:p>
          <a:p>
            <a:r>
              <a:rPr lang="en-DE" dirty="0"/>
              <a:t>		 </a:t>
            </a:r>
            <a:r>
              <a:rPr lang="en-GB" dirty="0"/>
              <a:t>=  0           </a:t>
            </a:r>
            <a:r>
              <a:rPr lang="en-DE" dirty="0"/>
              <a:t>      </a:t>
            </a:r>
            <a:r>
              <a:rPr lang="en-GB" dirty="0"/>
              <a:t> otherwise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FB7F1-510E-EED6-82B9-E6830E25EAB7}"/>
              </a:ext>
            </a:extLst>
          </p:cNvPr>
          <p:cNvSpPr txBox="1"/>
          <p:nvPr/>
        </p:nvSpPr>
        <p:spPr>
          <a:xfrm>
            <a:off x="1172766" y="2923918"/>
            <a:ext cx="61269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 err="1"/>
              <a:t>Threewise_map</a:t>
            </a:r>
            <a:r>
              <a:rPr lang="en-DE" dirty="0"/>
              <a:t> (a, b, c) = 20   if a + b     = c</a:t>
            </a:r>
          </a:p>
          <a:p>
            <a:r>
              <a:rPr lang="en-DE" dirty="0"/>
              <a:t>                                           = 21   if a − b     = c</a:t>
            </a:r>
          </a:p>
          <a:p>
            <a:r>
              <a:rPr lang="en-DE" dirty="0"/>
              <a:t>                                           = 22   if a + b + 1 = c</a:t>
            </a:r>
          </a:p>
          <a:p>
            <a:r>
              <a:rPr lang="en-DE" dirty="0"/>
              <a:t>                                           = 23   if a − b − 1 = c</a:t>
            </a:r>
          </a:p>
          <a:p>
            <a:r>
              <a:rPr lang="en-DE" dirty="0"/>
              <a:t>                                           = 24   if a + b + 2 = c</a:t>
            </a:r>
          </a:p>
          <a:p>
            <a:r>
              <a:rPr lang="en-DE" dirty="0"/>
              <a:t>                   	        = 25   if a − b − 2 = c</a:t>
            </a:r>
          </a:p>
          <a:p>
            <a:r>
              <a:rPr lang="en-DE" dirty="0"/>
              <a:t>                                           = 0	 otherwise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16C498F-F4BC-86A4-8BBF-6603BC1B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The CMRB formulas</a:t>
            </a:r>
          </a:p>
        </p:txBody>
      </p:sp>
    </p:spTree>
    <p:extLst>
      <p:ext uri="{BB962C8B-B14F-4D97-AF65-F5344CB8AC3E}">
        <p14:creationId xmlns:p14="http://schemas.microsoft.com/office/powerpoint/2010/main" val="1985818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BBA7572-29C3-081A-8C94-F7053DB81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8E078D-8285-04A0-228C-E72522DE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 err="1">
                <a:latin typeface="Century Gothic" panose="020B0502020202020204" pitchFamily="34" charset="0"/>
              </a:rPr>
              <a:t>Related</a:t>
            </a:r>
            <a:r>
              <a:rPr lang="de-DE" sz="4800">
                <a:latin typeface="Century Gothic" panose="020B0502020202020204" pitchFamily="34" charset="0"/>
              </a:rPr>
              <a:t> Work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412B153-83F2-1CAF-7682-EAD12FF1B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5CABB5D-D9F6-C8F2-8B5E-20E33A2EDBAE}"/>
              </a:ext>
            </a:extLst>
          </p:cNvPr>
          <p:cNvSpPr txBox="1"/>
          <p:nvPr/>
        </p:nvSpPr>
        <p:spPr>
          <a:xfrm>
            <a:off x="148045" y="6223323"/>
            <a:ext cx="118784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Chi Zhang,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Baoxiong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Jia, Song-Chun Zhu, Yixin Zhu (2021). Abstract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Spatial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-Temporal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via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Probabilistic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Abduction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and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Execution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CoRR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abs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/2103.14230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C1E644-1148-2B1A-5403-C31FDEE43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619"/>
            <a:ext cx="10591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(Zhang et al., 2021):</a:t>
            </a:r>
          </a:p>
          <a:p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Neuro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visual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frontend: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Extracts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with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CNN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the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features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size,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position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, type and color</a:t>
            </a:r>
          </a:p>
          <a:p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Symbolic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logical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reasoning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backend: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Collects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the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probabilistic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representation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from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8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context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panels</a:t>
            </a: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Abduces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the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hidden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rules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on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each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attribute</a:t>
            </a: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584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C4F2A-E1A2-A7B1-1DD9-ABF11CD10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FDF74-D963-7732-0A44-10078CEE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 Data</a:t>
            </a:r>
            <a:endParaRPr lang="de-DE" sz="4800">
              <a:latin typeface="Century Gothic" panose="020B0502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7583B9B-3FA1-7E54-01BF-48CD816D5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75494C0E-061A-0C50-8FC6-C126AF95E38F}"/>
              </a:ext>
            </a:extLst>
          </p:cNvPr>
          <p:cNvSpPr txBox="1">
            <a:spLocks/>
          </p:cNvSpPr>
          <p:nvPr/>
        </p:nvSpPr>
        <p:spPr>
          <a:xfrm>
            <a:off x="838200" y="155565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Training on Raven &amp; Raven-F</a:t>
            </a:r>
          </a:p>
          <a:p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06A2BCBB-A05D-4729-28C4-5C87AE32C7ED}"/>
              </a:ext>
            </a:extLst>
          </p:cNvPr>
          <p:cNvGrpSpPr/>
          <p:nvPr/>
        </p:nvGrpSpPr>
        <p:grpSpPr>
          <a:xfrm>
            <a:off x="327589" y="3047991"/>
            <a:ext cx="11536822" cy="1998320"/>
            <a:chOff x="327589" y="3047991"/>
            <a:chExt cx="11536822" cy="1998320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01CEA5A7-628E-6F38-4F78-6B92CAB82A8A}"/>
                </a:ext>
              </a:extLst>
            </p:cNvPr>
            <p:cNvGrpSpPr/>
            <p:nvPr/>
          </p:nvGrpSpPr>
          <p:grpSpPr>
            <a:xfrm>
              <a:off x="327589" y="3047991"/>
              <a:ext cx="11536822" cy="1998320"/>
              <a:chOff x="548640" y="2873820"/>
              <a:chExt cx="11536822" cy="1998320"/>
            </a:xfrm>
          </p:grpSpPr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E9DD266A-BD4C-CE43-9103-FCE1546F2F76}"/>
                  </a:ext>
                </a:extLst>
              </p:cNvPr>
              <p:cNvGrpSpPr/>
              <p:nvPr/>
            </p:nvGrpSpPr>
            <p:grpSpPr>
              <a:xfrm>
                <a:off x="548640" y="2873820"/>
                <a:ext cx="11422902" cy="1260003"/>
                <a:chOff x="548640" y="2551608"/>
                <a:chExt cx="11422902" cy="1260003"/>
              </a:xfrm>
            </p:grpSpPr>
            <p:sp>
              <p:nvSpPr>
                <p:cNvPr id="9" name="Rechteck 8">
                  <a:extLst>
                    <a:ext uri="{FF2B5EF4-FFF2-40B4-BE49-F238E27FC236}">
                      <a16:creationId xmlns:a16="http://schemas.microsoft.com/office/drawing/2014/main" id="{4FC14604-1C98-FC67-EE14-98EA79497178}"/>
                    </a:ext>
                  </a:extLst>
                </p:cNvPr>
                <p:cNvSpPr/>
                <p:nvPr/>
              </p:nvSpPr>
              <p:spPr>
                <a:xfrm>
                  <a:off x="548640" y="2551611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" name="Rechteck 10">
                  <a:extLst>
                    <a:ext uri="{FF2B5EF4-FFF2-40B4-BE49-F238E27FC236}">
                      <a16:creationId xmlns:a16="http://schemas.microsoft.com/office/drawing/2014/main" id="{27B1586A-2A87-4255-83C4-BF9B0A4DDFF7}"/>
                    </a:ext>
                  </a:extLst>
                </p:cNvPr>
                <p:cNvSpPr/>
                <p:nvPr/>
              </p:nvSpPr>
              <p:spPr>
                <a:xfrm>
                  <a:off x="2242457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" name="Rechteck 11">
                  <a:extLst>
                    <a:ext uri="{FF2B5EF4-FFF2-40B4-BE49-F238E27FC236}">
                      <a16:creationId xmlns:a16="http://schemas.microsoft.com/office/drawing/2014/main" id="{25FDDDB2-B11E-5FB7-17DC-4742B4D5E0D8}"/>
                    </a:ext>
                  </a:extLst>
                </p:cNvPr>
                <p:cNvSpPr/>
                <p:nvPr/>
              </p:nvSpPr>
              <p:spPr>
                <a:xfrm>
                  <a:off x="3936274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" name="Rechteck 12">
                  <a:extLst>
                    <a:ext uri="{FF2B5EF4-FFF2-40B4-BE49-F238E27FC236}">
                      <a16:creationId xmlns:a16="http://schemas.microsoft.com/office/drawing/2014/main" id="{B63A93E6-CB3C-E4CF-DD8B-CE452B95048D}"/>
                    </a:ext>
                  </a:extLst>
                </p:cNvPr>
                <p:cNvSpPr/>
                <p:nvPr/>
              </p:nvSpPr>
              <p:spPr>
                <a:xfrm>
                  <a:off x="5630091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" name="Rechteck 13">
                  <a:extLst>
                    <a:ext uri="{FF2B5EF4-FFF2-40B4-BE49-F238E27FC236}">
                      <a16:creationId xmlns:a16="http://schemas.microsoft.com/office/drawing/2014/main" id="{F33DCD40-3881-25A6-069F-845E3C4DE760}"/>
                    </a:ext>
                  </a:extLst>
                </p:cNvPr>
                <p:cNvSpPr/>
                <p:nvPr/>
              </p:nvSpPr>
              <p:spPr>
                <a:xfrm>
                  <a:off x="7323908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89BDC75D-E281-609F-2383-1838F138B8B5}"/>
                    </a:ext>
                  </a:extLst>
                </p:cNvPr>
                <p:cNvSpPr/>
                <p:nvPr/>
              </p:nvSpPr>
              <p:spPr>
                <a:xfrm>
                  <a:off x="9017725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966CF81C-2D43-55A9-1A46-93BD8DDB8B03}"/>
                    </a:ext>
                  </a:extLst>
                </p:cNvPr>
                <p:cNvSpPr/>
                <p:nvPr/>
              </p:nvSpPr>
              <p:spPr>
                <a:xfrm>
                  <a:off x="10711542" y="2551608"/>
                  <a:ext cx="1260000" cy="126000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A8D4594A-4EF2-F7C2-B11D-191B85FEBA66}"/>
                  </a:ext>
                </a:extLst>
              </p:cNvPr>
              <p:cNvSpPr txBox="1"/>
              <p:nvPr/>
            </p:nvSpPr>
            <p:spPr>
              <a:xfrm>
                <a:off x="629193" y="4164257"/>
                <a:ext cx="104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>
                    <a:latin typeface="Century Gothic" panose="020B0502020202020204" pitchFamily="34" charset="0"/>
                  </a:rPr>
                  <a:t>Center</a:t>
                </a: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BEC5F2DE-F0C3-D467-0112-25F02632BB47}"/>
                  </a:ext>
                </a:extLst>
              </p:cNvPr>
              <p:cNvSpPr txBox="1"/>
              <p:nvPr/>
            </p:nvSpPr>
            <p:spPr>
              <a:xfrm>
                <a:off x="2351030" y="4164254"/>
                <a:ext cx="104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2x2</a:t>
                </a:r>
              </a:p>
            </p:txBody>
          </p: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4CAF5CC8-E700-38BA-982D-2C514AD04958}"/>
                  </a:ext>
                </a:extLst>
              </p:cNvPr>
              <p:cNvSpPr txBox="1"/>
              <p:nvPr/>
            </p:nvSpPr>
            <p:spPr>
              <a:xfrm>
                <a:off x="4044847" y="4164254"/>
                <a:ext cx="104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3x3</a:t>
                </a: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EFD896A2-F821-5747-0D4F-DB1177965024}"/>
                  </a:ext>
                </a:extLst>
              </p:cNvPr>
              <p:cNvSpPr txBox="1"/>
              <p:nvPr/>
            </p:nvSpPr>
            <p:spPr>
              <a:xfrm>
                <a:off x="5563264" y="4164254"/>
                <a:ext cx="1463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Left-Right</a:t>
                </a:r>
              </a:p>
            </p:txBody>
          </p: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9FC4D6AF-9139-9B14-46E5-B6DD9FDD7A5A}"/>
                  </a:ext>
                </a:extLst>
              </p:cNvPr>
              <p:cNvSpPr txBox="1"/>
              <p:nvPr/>
            </p:nvSpPr>
            <p:spPr>
              <a:xfrm>
                <a:off x="7222245" y="4164254"/>
                <a:ext cx="1463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Up-Down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E7FC3335-F26F-F8A1-A3E6-FB8C151BF0A7}"/>
                  </a:ext>
                </a:extLst>
              </p:cNvPr>
              <p:cNvSpPr txBox="1"/>
              <p:nvPr/>
            </p:nvSpPr>
            <p:spPr>
              <a:xfrm>
                <a:off x="8490905" y="4164254"/>
                <a:ext cx="23136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>
                    <a:latin typeface="Century Gothic" panose="020B0502020202020204" pitchFamily="34" charset="0"/>
                  </a:rPr>
                  <a:t>Out-</a:t>
                </a:r>
                <a:r>
                  <a:rPr lang="de-DE" sz="2000" err="1">
                    <a:latin typeface="Century Gothic" panose="020B0502020202020204" pitchFamily="34" charset="0"/>
                  </a:rPr>
                  <a:t>InCenter</a:t>
                </a:r>
                <a:endParaRPr lang="de-DE"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78B9BC03-8A52-81B3-2CA7-5D743AFFFF74}"/>
                  </a:ext>
                </a:extLst>
              </p:cNvPr>
              <p:cNvSpPr txBox="1"/>
              <p:nvPr/>
            </p:nvSpPr>
            <p:spPr>
              <a:xfrm>
                <a:off x="10622137" y="4164254"/>
                <a:ext cx="1463325" cy="707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de-DE" sz="2000">
                    <a:latin typeface="Century Gothic"/>
                  </a:rPr>
                  <a:t>Out-InGrid</a:t>
                </a:r>
                <a:endParaRPr lang="de-DE" sz="200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" name="Sechseck 2">
              <a:extLst>
                <a:ext uri="{FF2B5EF4-FFF2-40B4-BE49-F238E27FC236}">
                  <a16:creationId xmlns:a16="http://schemas.microsoft.com/office/drawing/2014/main" id="{3628026A-DF27-630C-9BE9-0D50BD084EF1}"/>
                </a:ext>
              </a:extLst>
            </p:cNvPr>
            <p:cNvSpPr/>
            <p:nvPr/>
          </p:nvSpPr>
          <p:spPr>
            <a:xfrm>
              <a:off x="520396" y="3315647"/>
              <a:ext cx="830470" cy="715922"/>
            </a:xfrm>
            <a:prstGeom prst="hexagon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Gleichschenkliges Dreieck 4">
              <a:extLst>
                <a:ext uri="{FF2B5EF4-FFF2-40B4-BE49-F238E27FC236}">
                  <a16:creationId xmlns:a16="http://schemas.microsoft.com/office/drawing/2014/main" id="{2A65DE23-92B6-AE98-41D8-1871DC4296BF}"/>
                </a:ext>
              </a:extLst>
            </p:cNvPr>
            <p:cNvSpPr/>
            <p:nvPr/>
          </p:nvSpPr>
          <p:spPr>
            <a:xfrm rot="1680000">
              <a:off x="2166158" y="3104627"/>
              <a:ext cx="472483" cy="407313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Gleichschenkliges Dreieck 6">
              <a:extLst>
                <a:ext uri="{FF2B5EF4-FFF2-40B4-BE49-F238E27FC236}">
                  <a16:creationId xmlns:a16="http://schemas.microsoft.com/office/drawing/2014/main" id="{E7DE22C8-7584-D9DF-9132-AAC6390B2853}"/>
                </a:ext>
              </a:extLst>
            </p:cNvPr>
            <p:cNvSpPr/>
            <p:nvPr/>
          </p:nvSpPr>
          <p:spPr>
            <a:xfrm rot="17880000">
              <a:off x="2007104" y="3724989"/>
              <a:ext cx="472483" cy="407313"/>
            </a:xfrm>
            <a:prstGeom prst="triangl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62F9AFE-32F0-640B-8DD3-8F35AFE16B1C}"/>
                </a:ext>
              </a:extLst>
            </p:cNvPr>
            <p:cNvSpPr/>
            <p:nvPr/>
          </p:nvSpPr>
          <p:spPr>
            <a:xfrm>
              <a:off x="2720507" y="3114774"/>
              <a:ext cx="482482" cy="48248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173CD36-4AE1-EB80-0EC1-A2DE5515ADEB}"/>
                </a:ext>
              </a:extLst>
            </p:cNvPr>
            <p:cNvSpPr/>
            <p:nvPr/>
          </p:nvSpPr>
          <p:spPr>
            <a:xfrm>
              <a:off x="4137135" y="3544486"/>
              <a:ext cx="327477" cy="3274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Gleichschenkliges Dreieck 28">
              <a:extLst>
                <a:ext uri="{FF2B5EF4-FFF2-40B4-BE49-F238E27FC236}">
                  <a16:creationId xmlns:a16="http://schemas.microsoft.com/office/drawing/2014/main" id="{98E86F2E-AA5D-6EB6-8701-5280EE50B9CC}"/>
                </a:ext>
              </a:extLst>
            </p:cNvPr>
            <p:cNvSpPr/>
            <p:nvPr/>
          </p:nvSpPr>
          <p:spPr>
            <a:xfrm rot="1680000">
              <a:off x="3840081" y="3125599"/>
              <a:ext cx="334165" cy="288073"/>
            </a:xfrm>
            <a:prstGeom prst="triangle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aute 29">
              <a:extLst>
                <a:ext uri="{FF2B5EF4-FFF2-40B4-BE49-F238E27FC236}">
                  <a16:creationId xmlns:a16="http://schemas.microsoft.com/office/drawing/2014/main" id="{4EA08F03-8453-3884-2C81-CEE44E5D3B9B}"/>
                </a:ext>
              </a:extLst>
            </p:cNvPr>
            <p:cNvSpPr/>
            <p:nvPr/>
          </p:nvSpPr>
          <p:spPr>
            <a:xfrm>
              <a:off x="5503815" y="3448690"/>
              <a:ext cx="409205" cy="409205"/>
            </a:xfrm>
            <a:prstGeom prst="diamond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aute 30">
              <a:extLst>
                <a:ext uri="{FF2B5EF4-FFF2-40B4-BE49-F238E27FC236}">
                  <a16:creationId xmlns:a16="http://schemas.microsoft.com/office/drawing/2014/main" id="{CCB4ACF1-2B35-2AB7-42B8-8BA71DB1237B}"/>
                </a:ext>
              </a:extLst>
            </p:cNvPr>
            <p:cNvSpPr/>
            <p:nvPr/>
          </p:nvSpPr>
          <p:spPr>
            <a:xfrm>
              <a:off x="6066620" y="3397378"/>
              <a:ext cx="535042" cy="535042"/>
            </a:xfrm>
            <a:prstGeom prst="diamond">
              <a:avLst/>
            </a:prstGeom>
            <a:solidFill>
              <a:schemeClr val="bg2">
                <a:lumMod val="25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AA42251-F79A-EB42-E35E-D84FD382574F}"/>
                </a:ext>
              </a:extLst>
            </p:cNvPr>
            <p:cNvSpPr/>
            <p:nvPr/>
          </p:nvSpPr>
          <p:spPr>
            <a:xfrm>
              <a:off x="7569117" y="3169968"/>
              <a:ext cx="327477" cy="32747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98C48F51-FF27-A28F-C171-45831384D7C3}"/>
                </a:ext>
              </a:extLst>
            </p:cNvPr>
            <p:cNvSpPr/>
            <p:nvPr/>
          </p:nvSpPr>
          <p:spPr>
            <a:xfrm rot="1680000">
              <a:off x="7496613" y="3723911"/>
              <a:ext cx="472483" cy="407313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663170F-1B1D-B399-1E92-54546B7F7B10}"/>
                </a:ext>
              </a:extLst>
            </p:cNvPr>
            <p:cNvSpPr/>
            <p:nvPr/>
          </p:nvSpPr>
          <p:spPr>
            <a:xfrm>
              <a:off x="8988184" y="3214803"/>
              <a:ext cx="876977" cy="876977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aute 34">
              <a:extLst>
                <a:ext uri="{FF2B5EF4-FFF2-40B4-BE49-F238E27FC236}">
                  <a16:creationId xmlns:a16="http://schemas.microsoft.com/office/drawing/2014/main" id="{AF00967D-3003-B19C-9BFD-B57279E3B0BB}"/>
                </a:ext>
              </a:extLst>
            </p:cNvPr>
            <p:cNvSpPr/>
            <p:nvPr/>
          </p:nvSpPr>
          <p:spPr>
            <a:xfrm>
              <a:off x="9222069" y="3448688"/>
              <a:ext cx="409205" cy="409205"/>
            </a:xfrm>
            <a:prstGeom prst="diamond">
              <a:avLst/>
            </a:prstGeom>
            <a:solidFill>
              <a:schemeClr val="bg2">
                <a:lumMod val="9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Gleichschenkliges Dreieck 35">
              <a:extLst>
                <a:ext uri="{FF2B5EF4-FFF2-40B4-BE49-F238E27FC236}">
                  <a16:creationId xmlns:a16="http://schemas.microsoft.com/office/drawing/2014/main" id="{39BD5C77-FBCF-799E-F996-0369674C0B57}"/>
                </a:ext>
              </a:extLst>
            </p:cNvPr>
            <p:cNvSpPr/>
            <p:nvPr/>
          </p:nvSpPr>
          <p:spPr>
            <a:xfrm rot="1680000">
              <a:off x="10731049" y="3117397"/>
              <a:ext cx="990846" cy="854178"/>
            </a:xfrm>
            <a:prstGeom prst="triangl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E9E21D3-D511-122C-6182-83FA31F2373C}"/>
                </a:ext>
              </a:extLst>
            </p:cNvPr>
            <p:cNvSpPr/>
            <p:nvPr/>
          </p:nvSpPr>
          <p:spPr>
            <a:xfrm>
              <a:off x="11178723" y="3422179"/>
              <a:ext cx="175077" cy="1750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A7546F6-5E88-D9E4-6F49-6D17A85811CF}"/>
                </a:ext>
              </a:extLst>
            </p:cNvPr>
            <p:cNvSpPr/>
            <p:nvPr/>
          </p:nvSpPr>
          <p:spPr>
            <a:xfrm>
              <a:off x="11184819" y="3728197"/>
              <a:ext cx="175077" cy="1750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4868395-B3C1-E842-C66B-5FDE95114F00}"/>
                </a:ext>
              </a:extLst>
            </p:cNvPr>
            <p:cNvSpPr/>
            <p:nvPr/>
          </p:nvSpPr>
          <p:spPr>
            <a:xfrm>
              <a:off x="10942197" y="3580676"/>
              <a:ext cx="175077" cy="17507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7" name="Textfeld 9">
            <a:extLst>
              <a:ext uri="{FF2B5EF4-FFF2-40B4-BE49-F238E27FC236}">
                <a16:creationId xmlns:a16="http://schemas.microsoft.com/office/drawing/2014/main" id="{EB1F0EE8-4306-27C8-DD1B-7192AFDAACA1}"/>
              </a:ext>
            </a:extLst>
          </p:cNvPr>
          <p:cNvSpPr txBox="1"/>
          <p:nvPr/>
        </p:nvSpPr>
        <p:spPr>
          <a:xfrm>
            <a:off x="122689" y="5460174"/>
            <a:ext cx="11878491" cy="12234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RAVEN: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Zhang, C., Gao, F., Jia, B., Zhu, Y., &amp; Zhu, S. C. (2019). Raven: A dataset for relational and analogical visual reasoning. In </a:t>
            </a:r>
            <a:r>
              <a:rPr lang="en-DE" sz="1050" i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Proceedings of the IEEE/CVF conference on computer vision and pattern recognition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(pp. 5317-5327).</a:t>
            </a:r>
            <a:endParaRPr lang="en-GB" sz="1050">
              <a:solidFill>
                <a:schemeClr val="bg1">
                  <a:lumMod val="49000"/>
                </a:schemeClr>
              </a:solidFill>
              <a:latin typeface="Century Gothic"/>
            </a:endParaRPr>
          </a:p>
          <a:p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RAVEN-F: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Benny, Y., Pekar, N., &amp; Wolf, L. (2021). Scale-localized abstract reasoning. In </a:t>
            </a:r>
            <a:r>
              <a:rPr lang="en-DE" sz="1050" i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Proceedings of the IEEE/CVF conference on computer vision and pattern recognition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(pp. 12557-12565).</a:t>
            </a:r>
            <a:endParaRPr lang="en-GB" sz="1050">
              <a:solidFill>
                <a:schemeClr val="bg1">
                  <a:lumMod val="49000"/>
                </a:schemeClr>
              </a:solidFill>
              <a:latin typeface="Century Gothic"/>
            </a:endParaRPr>
          </a:p>
          <a:p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Dataset Generation </a:t>
            </a:r>
            <a:r>
              <a:rPr lang="de-DE" sz="1050" err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with</a:t>
            </a:r>
            <a:r>
              <a:rPr lang="de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: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Langer, J. (2024). </a:t>
            </a:r>
            <a:r>
              <a:rPr lang="en-DE" sz="1050" i="1">
                <a:solidFill>
                  <a:schemeClr val="bg1">
                    <a:lumMod val="49000"/>
                  </a:schemeClr>
                </a:solidFill>
                <a:latin typeface="Century Gothic"/>
              </a:rPr>
              <a:t>RAVEN_FAIR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[Source code]. GitHub.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https://github.com/johannes-langer/RAVEN_FAIR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 (</a:t>
            </a:r>
            <a:r>
              <a:rPr lang="en-GB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Forked from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Y. Benny, 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https://github.com/yanivbenny/RAVEN_FAIR</a:t>
            </a:r>
            <a:r>
              <a:rPr lang="en-DE" sz="1050">
                <a:solidFill>
                  <a:schemeClr val="bg1">
                    <a:lumMod val="49000"/>
                  </a:schemeClr>
                </a:solidFill>
                <a:latin typeface="Century Gothic"/>
              </a:rPr>
              <a:t>)</a:t>
            </a:r>
          </a:p>
          <a:p>
            <a:endParaRPr lang="de-DE" sz="1050">
              <a:solidFill>
                <a:schemeClr val="bg1">
                  <a:lumMod val="49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517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B3854-9B19-345F-1956-21C0DC7C6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5F12B-3E67-D357-2CC8-A5B141067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 FCNN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D188D-1A6D-3A64-296D-88B600B92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Supplied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with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959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points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 per </a:t>
            </a:r>
            <a:r>
              <a:rPr lang="de-DE" err="1">
                <a:latin typeface="Century Gothic"/>
                <a:cs typeface="Arial"/>
                <a:sym typeface="Wingdings" panose="05000000000000000000" pitchFamily="2" charset="2"/>
              </a:rPr>
              <a:t>class</a:t>
            </a: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Century Gothic" panose="020B0502020202020204" pitchFamily="34" charset="0"/>
              </a:rPr>
              <a:t>Recognizes the structural organization of the problem </a:t>
            </a:r>
          </a:p>
          <a:p>
            <a:r>
              <a:rPr lang="en-US">
                <a:latin typeface="Century Gothic" panose="020B0502020202020204" pitchFamily="34" charset="0"/>
              </a:rPr>
              <a:t>Extracts object position information</a:t>
            </a: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 </a:t>
            </a:r>
            <a:r>
              <a:rPr lang="de-DE" err="1">
                <a:latin typeface="Century Gothic"/>
                <a:cs typeface="Arial"/>
              </a:rPr>
              <a:t>Build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to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categorize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dataset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into</a:t>
            </a:r>
            <a:r>
              <a:rPr lang="de-DE">
                <a:latin typeface="Century Gothic"/>
                <a:cs typeface="Arial"/>
              </a:rPr>
              <a:t> 1 </a:t>
            </a:r>
            <a:r>
              <a:rPr lang="de-DE" err="1">
                <a:latin typeface="Century Gothic"/>
                <a:cs typeface="Arial"/>
              </a:rPr>
              <a:t>of</a:t>
            </a:r>
            <a:r>
              <a:rPr lang="de-DE">
                <a:latin typeface="Century Gothic"/>
                <a:cs typeface="Arial"/>
              </a:rPr>
              <a:t> 7 </a:t>
            </a:r>
            <a:r>
              <a:rPr lang="de-DE" err="1">
                <a:latin typeface="Century Gothic"/>
                <a:cs typeface="Arial"/>
              </a:rPr>
              <a:t>classes</a:t>
            </a:r>
            <a:endParaRPr lang="de-DE">
              <a:latin typeface="Century Gothic"/>
              <a:cs typeface="Arial"/>
            </a:endParaRPr>
          </a:p>
          <a:p>
            <a:r>
              <a:rPr lang="de-DE">
                <a:latin typeface="Century Gothic"/>
                <a:cs typeface="Arial"/>
              </a:rPr>
              <a:t>5 Layers: 16 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</a:t>
            </a:r>
            <a:r>
              <a:rPr lang="de-DE">
                <a:latin typeface="Century Gothic"/>
                <a:cs typeface="Arial"/>
              </a:rPr>
              <a:t> 32 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</a:t>
            </a:r>
            <a:r>
              <a:rPr lang="de-DE">
                <a:latin typeface="Century Gothic"/>
                <a:cs typeface="Arial"/>
              </a:rPr>
              <a:t> 64 </a:t>
            </a:r>
            <a:r>
              <a:rPr lang="de-DE">
                <a:latin typeface="Century Gothic"/>
                <a:cs typeface="Arial"/>
                <a:sym typeface="Wingdings" panose="05000000000000000000" pitchFamily="2" charset="2"/>
              </a:rPr>
              <a:t></a:t>
            </a:r>
            <a:r>
              <a:rPr lang="de-DE">
                <a:latin typeface="Century Gothic"/>
                <a:cs typeface="Arial"/>
              </a:rPr>
              <a:t> 128 </a:t>
            </a:r>
            <a:r>
              <a:rPr lang="de-DE" err="1">
                <a:latin typeface="Century Gothic"/>
                <a:cs typeface="Arial"/>
              </a:rPr>
              <a:t>dimensions</a:t>
            </a:r>
            <a:r>
              <a:rPr lang="de-DE">
                <a:latin typeface="Century Gothic"/>
                <a:cs typeface="Arial"/>
              </a:rPr>
              <a:t> and </a:t>
            </a:r>
            <a:r>
              <a:rPr lang="de-DE" err="1">
                <a:latin typeface="Century Gothic"/>
                <a:cs typeface="Arial"/>
              </a:rPr>
              <a:t>feedforward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layer</a:t>
            </a:r>
            <a:endParaRPr lang="de-DE">
              <a:latin typeface="Century Gothic"/>
              <a:cs typeface="Arial"/>
            </a:endParaRPr>
          </a:p>
          <a:p>
            <a:r>
              <a:rPr lang="de-DE" err="1">
                <a:latin typeface="Century Gothic"/>
                <a:cs typeface="Arial"/>
              </a:rPr>
              <a:t>Confirmed</a:t>
            </a:r>
            <a:r>
              <a:rPr lang="de-DE">
                <a:latin typeface="Century Gothic"/>
                <a:cs typeface="Arial"/>
              </a:rPr>
              <a:t> </a:t>
            </a:r>
            <a:r>
              <a:rPr lang="de-DE" err="1">
                <a:latin typeface="Century Gothic"/>
                <a:cs typeface="Arial"/>
              </a:rPr>
              <a:t>Accuracy</a:t>
            </a:r>
            <a:r>
              <a:rPr lang="de-DE">
                <a:latin typeface="Century Gothic"/>
                <a:cs typeface="Arial"/>
              </a:rPr>
              <a:t>: 100%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8867F7-D4B7-9EC8-6E88-6DB310034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10EE8C0-0BC6-401D-DD9F-DE119CE8D614}"/>
              </a:ext>
            </a:extLst>
          </p:cNvPr>
          <p:cNvSpPr txBox="1"/>
          <p:nvPr/>
        </p:nvSpPr>
        <p:spPr>
          <a:xfrm>
            <a:off x="148045" y="6049147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</p:spTree>
    <p:extLst>
      <p:ext uri="{BB962C8B-B14F-4D97-AF65-F5344CB8AC3E}">
        <p14:creationId xmlns:p14="http://schemas.microsoft.com/office/powerpoint/2010/main" val="19195430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77FCE-46A4-C126-1FD5-65B90CFD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F2184-EFBB-DC2F-09A8-B670A01BF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/>
              </a:rPr>
              <a:t>Methods - </a:t>
            </a:r>
            <a:r>
              <a:rPr lang="de-DE" sz="4800" err="1">
                <a:latin typeface="Century Gothic"/>
              </a:rPr>
              <a:t>sVAE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6727A5-11FE-15CB-3BD7-AEBB6AA3E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54"/>
            <a:ext cx="10515600" cy="2002227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Century Gothic" panose="020B0502020202020204" pitchFamily="34" charset="0"/>
                <a:cs typeface="Arial" panose="020B0604020202020204" pitchFamily="34" charset="0"/>
              </a:rPr>
              <a:t>- extends </a:t>
            </a:r>
            <a:r>
              <a:rPr lang="el-GR">
                <a:latin typeface="Century Gothic" panose="020B0502020202020204" pitchFamily="34" charset="0"/>
                <a:cs typeface="Arial" panose="020B0604020202020204" pitchFamily="34" charset="0"/>
              </a:rPr>
              <a:t>β</a:t>
            </a:r>
            <a:r>
              <a:rPr lang="en-GB">
                <a:latin typeface="Century Gothic" panose="020B0502020202020204" pitchFamily="34" charset="0"/>
                <a:cs typeface="Arial" panose="020B0604020202020204" pitchFamily="34" charset="0"/>
              </a:rPr>
              <a:t>-VAE (tries to disentangle features) via </a:t>
            </a:r>
            <a:r>
              <a:rPr lang="en-GB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supervised bottleneck</a:t>
            </a:r>
            <a:endParaRPr lang="de-DE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One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for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every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Problem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class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(2x </a:t>
            </a:r>
            <a:r>
              <a:rPr lang="de-DE" err="1">
                <a:latin typeface="Century Gothic" panose="020B0502020202020204" pitchFamily="34" charset="0"/>
                <a:cs typeface="Arial" panose="020B0604020202020204" pitchFamily="34" charset="0"/>
              </a:rPr>
              <a:t>for</a:t>
            </a:r>
            <a:r>
              <a:rPr lang="de-DE">
                <a:latin typeface="Century Gothic" panose="020B0502020202020204" pitchFamily="34" charset="0"/>
                <a:cs typeface="Arial" panose="020B0604020202020204" pitchFamily="34" charset="0"/>
              </a:rPr>
              <a:t> O-IC      , O-IG      )</a:t>
            </a:r>
          </a:p>
          <a:p>
            <a:pPr>
              <a:buFontTx/>
              <a:buChar char="-"/>
            </a:pPr>
            <a:endParaRPr lang="de-DE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8628F6-EA77-57E9-0AA1-87C5654A5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348EC66-5706-6428-B768-E7B75BF8B3ED}"/>
              </a:ext>
            </a:extLst>
          </p:cNvPr>
          <p:cNvSpPr txBox="1"/>
          <p:nvPr/>
        </p:nvSpPr>
        <p:spPr>
          <a:xfrm>
            <a:off x="148045" y="6049147"/>
            <a:ext cx="118784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Irina Higgins, Loïc Matthey, Arka Pal, Christopher P. Burgess, Xavier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Glorot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Matthew M.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Botvinick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Shakir Mohamed, Alexander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Lerchner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: beta-VAE: Learning Basic Visual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Concepts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with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a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Constrained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Variational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Framework. ICLR (Poster) 2017</a:t>
            </a:r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7EF0EA3D-EFD6-758A-8667-95CD931DF71C}"/>
              </a:ext>
            </a:extLst>
          </p:cNvPr>
          <p:cNvSpPr/>
          <p:nvPr/>
        </p:nvSpPr>
        <p:spPr>
          <a:xfrm>
            <a:off x="1647161" y="4300103"/>
            <a:ext cx="638551" cy="6385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Gleichschenkliges Dreieck 7">
            <a:extLst>
              <a:ext uri="{FF2B5EF4-FFF2-40B4-BE49-F238E27FC236}">
                <a16:creationId xmlns:a16="http://schemas.microsoft.com/office/drawing/2014/main" id="{74646A73-67AA-6899-D84D-450ABE3D57C4}"/>
              </a:ext>
            </a:extLst>
          </p:cNvPr>
          <p:cNvSpPr/>
          <p:nvPr/>
        </p:nvSpPr>
        <p:spPr>
          <a:xfrm rot="1680000">
            <a:off x="1720519" y="4328805"/>
            <a:ext cx="239448" cy="20642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B26A4BF-C421-1430-A2D5-5AC45478C022}"/>
              </a:ext>
            </a:extLst>
          </p:cNvPr>
          <p:cNvSpPr/>
          <p:nvPr/>
        </p:nvSpPr>
        <p:spPr>
          <a:xfrm>
            <a:off x="2001456" y="4333948"/>
            <a:ext cx="244515" cy="244515"/>
          </a:xfrm>
          <a:prstGeom prst="ellipse">
            <a:avLst/>
          </a:prstGeom>
          <a:solidFill>
            <a:schemeClr val="bg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B0E2E07F-D731-F273-B2BC-9522B79486C3}"/>
              </a:ext>
            </a:extLst>
          </p:cNvPr>
          <p:cNvSpPr/>
          <p:nvPr/>
        </p:nvSpPr>
        <p:spPr>
          <a:xfrm rot="17880000">
            <a:off x="1639913" y="4643196"/>
            <a:ext cx="239448" cy="206421"/>
          </a:xfrm>
          <a:prstGeom prst="triangle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29A39A2C-FD5A-BA2F-9890-6F5BF651A33C}"/>
              </a:ext>
            </a:extLst>
          </p:cNvPr>
          <p:cNvCxnSpPr/>
          <p:nvPr/>
        </p:nvCxnSpPr>
        <p:spPr>
          <a:xfrm>
            <a:off x="2361031" y="4622550"/>
            <a:ext cx="322369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E592638D-BFAC-F570-99B6-24469A671BE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14475" y="3805586"/>
            <a:ext cx="280712" cy="64396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9F2A16C-4B82-81D3-3892-F6BC8CC40911}"/>
              </a:ext>
            </a:extLst>
          </p:cNvPr>
          <p:cNvGrpSpPr/>
          <p:nvPr/>
        </p:nvGrpSpPr>
        <p:grpSpPr>
          <a:xfrm>
            <a:off x="2790483" y="3705569"/>
            <a:ext cx="2133579" cy="1821331"/>
            <a:chOff x="3068225" y="1851489"/>
            <a:chExt cx="4210025" cy="3600000"/>
          </a:xfrm>
        </p:grpSpPr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282664E8-B1C9-53E7-9DC3-45046C2908AB}"/>
                </a:ext>
              </a:extLst>
            </p:cNvPr>
            <p:cNvCxnSpPr>
              <a:cxnSpLocks/>
              <a:stCxn id="36" idx="3"/>
              <a:endCxn id="43" idx="1"/>
            </p:cNvCxnSpPr>
            <p:nvPr/>
          </p:nvCxnSpPr>
          <p:spPr>
            <a:xfrm flipV="1">
              <a:off x="6666035" y="3650995"/>
              <a:ext cx="252215" cy="494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mit Pfeil 36">
              <a:extLst>
                <a:ext uri="{FF2B5EF4-FFF2-40B4-BE49-F238E27FC236}">
                  <a16:creationId xmlns:a16="http://schemas.microsoft.com/office/drawing/2014/main" id="{F85345E9-1DF1-4350-E86E-E469ABE71FE8}"/>
                </a:ext>
              </a:extLst>
            </p:cNvPr>
            <p:cNvCxnSpPr>
              <a:cxnSpLocks/>
              <a:stCxn id="32" idx="3"/>
              <a:endCxn id="36" idx="1"/>
            </p:cNvCxnSpPr>
            <p:nvPr/>
          </p:nvCxnSpPr>
          <p:spPr>
            <a:xfrm>
              <a:off x="6018250" y="3651489"/>
              <a:ext cx="28778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22FEAC40-8EEF-58E2-0DD7-84547BB18350}"/>
                </a:ext>
              </a:extLst>
            </p:cNvPr>
            <p:cNvCxnSpPr>
              <a:cxnSpLocks/>
              <a:stCxn id="22" idx="3"/>
              <a:endCxn id="32" idx="1"/>
            </p:cNvCxnSpPr>
            <p:nvPr/>
          </p:nvCxnSpPr>
          <p:spPr>
            <a:xfrm>
              <a:off x="5368564" y="3651489"/>
              <a:ext cx="289686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57C07DFF-6EC7-B79D-8F05-D0F2FA204478}"/>
                </a:ext>
              </a:extLst>
            </p:cNvPr>
            <p:cNvCxnSpPr>
              <a:cxnSpLocks/>
              <a:stCxn id="21" idx="3"/>
              <a:endCxn id="22" idx="1"/>
            </p:cNvCxnSpPr>
            <p:nvPr/>
          </p:nvCxnSpPr>
          <p:spPr>
            <a:xfrm>
              <a:off x="4725692" y="3651489"/>
              <a:ext cx="282872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mit Pfeil 25">
              <a:extLst>
                <a:ext uri="{FF2B5EF4-FFF2-40B4-BE49-F238E27FC236}">
                  <a16:creationId xmlns:a16="http://schemas.microsoft.com/office/drawing/2014/main" id="{B60BF49E-26AE-4352-C444-C859992F3A3D}"/>
                </a:ext>
              </a:extLst>
            </p:cNvPr>
            <p:cNvCxnSpPr>
              <a:cxnSpLocks/>
              <a:stCxn id="20" idx="3"/>
              <a:endCxn id="21" idx="1"/>
            </p:cNvCxnSpPr>
            <p:nvPr/>
          </p:nvCxnSpPr>
          <p:spPr>
            <a:xfrm>
              <a:off x="4077907" y="3651489"/>
              <a:ext cx="287785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mit Pfeil 22">
              <a:extLst>
                <a:ext uri="{FF2B5EF4-FFF2-40B4-BE49-F238E27FC236}">
                  <a16:creationId xmlns:a16="http://schemas.microsoft.com/office/drawing/2014/main" id="{AE666D54-DE42-6B28-D5FA-1B708259DE5B}"/>
                </a:ext>
              </a:extLst>
            </p:cNvPr>
            <p:cNvCxnSpPr>
              <a:cxnSpLocks/>
              <a:stCxn id="14" idx="3"/>
              <a:endCxn id="20" idx="1"/>
            </p:cNvCxnSpPr>
            <p:nvPr/>
          </p:nvCxnSpPr>
          <p:spPr>
            <a:xfrm flipV="1">
              <a:off x="3428225" y="3651489"/>
              <a:ext cx="289682" cy="170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23D7FF08-B164-44CF-825E-E03483FACFB9}"/>
                </a:ext>
              </a:extLst>
            </p:cNvPr>
            <p:cNvSpPr/>
            <p:nvPr/>
          </p:nvSpPr>
          <p:spPr>
            <a:xfrm>
              <a:off x="3068225" y="2267189"/>
              <a:ext cx="360000" cy="2772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6A747ED-12C1-50A6-44B4-B321F7B0EAD9}"/>
                </a:ext>
              </a:extLst>
            </p:cNvPr>
            <p:cNvSpPr/>
            <p:nvPr/>
          </p:nvSpPr>
          <p:spPr>
            <a:xfrm>
              <a:off x="3717907" y="2404089"/>
              <a:ext cx="360000" cy="249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07E28F78-0842-9617-1A89-F3BFF006B3D9}"/>
                </a:ext>
              </a:extLst>
            </p:cNvPr>
            <p:cNvSpPr/>
            <p:nvPr/>
          </p:nvSpPr>
          <p:spPr>
            <a:xfrm>
              <a:off x="4365692" y="2542689"/>
              <a:ext cx="360000" cy="22176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0417897C-3C7C-8AAE-F02F-73D00F913DFD}"/>
                </a:ext>
              </a:extLst>
            </p:cNvPr>
            <p:cNvSpPr/>
            <p:nvPr/>
          </p:nvSpPr>
          <p:spPr>
            <a:xfrm>
              <a:off x="5008564" y="2681289"/>
              <a:ext cx="360000" cy="19404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0A3A16B0-F087-A23E-A2C5-4ABD8C7D1EB1}"/>
                </a:ext>
              </a:extLst>
            </p:cNvPr>
            <p:cNvSpPr/>
            <p:nvPr/>
          </p:nvSpPr>
          <p:spPr>
            <a:xfrm>
              <a:off x="5658250" y="2819889"/>
              <a:ext cx="360000" cy="16632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4166676-1EFD-68F7-A688-7302CC1CDED3}"/>
                </a:ext>
              </a:extLst>
            </p:cNvPr>
            <p:cNvSpPr/>
            <p:nvPr/>
          </p:nvSpPr>
          <p:spPr>
            <a:xfrm>
              <a:off x="6306035" y="1851489"/>
              <a:ext cx="360000" cy="3600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64CFF611-1521-5D71-33D9-2BA4629EDA6A}"/>
                </a:ext>
              </a:extLst>
            </p:cNvPr>
            <p:cNvSpPr/>
            <p:nvPr/>
          </p:nvSpPr>
          <p:spPr>
            <a:xfrm>
              <a:off x="6918250" y="2957995"/>
              <a:ext cx="360000" cy="13860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594DC677-1907-43AF-274B-183D82E2445E}"/>
              </a:ext>
            </a:extLst>
          </p:cNvPr>
          <p:cNvGrpSpPr/>
          <p:nvPr/>
        </p:nvGrpSpPr>
        <p:grpSpPr>
          <a:xfrm>
            <a:off x="5536290" y="3694959"/>
            <a:ext cx="147851" cy="1331560"/>
            <a:chOff x="9640383" y="2080956"/>
            <a:chExt cx="291743" cy="2627458"/>
          </a:xfrm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0C436669-7D05-657B-2AFA-6D6BCF769D19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F09114D6-F51D-D89C-C914-2DE2FA83175B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A2909687-80E6-2F01-0AD2-84F82EF13BC2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8CE98DFE-0AE9-CB21-298D-235A4C28BA41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AEB2CD0D-2541-174E-F32E-B5EF1FD87E99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A606CFE9-042D-69B9-EBA6-EB2F9C90658B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4881F8ED-A82A-6B3F-16AC-2CDA6D983BE7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DBAC05B2-8DA7-7AAA-FC57-D27DC762CDDB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3B3BA093-D44B-9469-2A16-5096042BD69C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7B82FA31-EA5D-783E-1A4B-88060B3C4038}"/>
              </a:ext>
            </a:extLst>
          </p:cNvPr>
          <p:cNvGrpSpPr/>
          <p:nvPr/>
        </p:nvGrpSpPr>
        <p:grpSpPr>
          <a:xfrm>
            <a:off x="5978839" y="3694959"/>
            <a:ext cx="147851" cy="1331560"/>
            <a:chOff x="9640383" y="2080956"/>
            <a:chExt cx="291743" cy="2627458"/>
          </a:xfrm>
          <a:solidFill>
            <a:srgbClr val="00B050"/>
          </a:solidFill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0BEC7EEA-D7BD-2D4E-FD2E-2ABA0FB4CD8E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D4A68E7A-96B0-CAE5-BD4E-18602C923E82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2776B1F7-85A1-2C73-B296-B0E2A33A5E2D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43830A20-0C11-1CAA-B255-B8CCE963613A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14D48678-F78C-1CEF-FC45-B58DAD44DB1B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52EC47B2-C7DC-80B1-63D9-A01DF79AFC9B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837D721F-B048-01C9-718B-13EA79E38CA7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998735CC-595B-7510-1A50-4425C307CC45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E5667908-3F68-311F-5CDF-C8F94A2ADBE2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BFC77B33-448E-4934-D326-DFB3B86BA291}"/>
              </a:ext>
            </a:extLst>
          </p:cNvPr>
          <p:cNvGrpSpPr/>
          <p:nvPr/>
        </p:nvGrpSpPr>
        <p:grpSpPr>
          <a:xfrm>
            <a:off x="5757562" y="3695423"/>
            <a:ext cx="147851" cy="1331560"/>
            <a:chOff x="9640383" y="2080956"/>
            <a:chExt cx="291743" cy="2627458"/>
          </a:xfrm>
          <a:solidFill>
            <a:schemeClr val="accent4"/>
          </a:solidFill>
        </p:grpSpPr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39F2D9FA-1DED-5ADE-EA21-47B4F58E39A8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12A02C39-1D14-F2A0-96A2-33A7D889A318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3EC388D-A105-A803-8465-1C54E31EBA60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CDB4437D-DA2C-32EB-28FA-AE04724ED098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EA09F35E-745C-835D-2BB1-FE8955482E48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2F0F93D4-CC2E-560A-5D08-F4F735D05AE2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4547BBBD-2768-71AF-9300-A5F66EC4E451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4DA7EBA-4A89-7979-EAC7-5350027C0D30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250402D4-9A73-058F-1515-6BE9CEFAEEE1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008EA196-7231-12B1-F905-A98A1DBE031C}"/>
              </a:ext>
            </a:extLst>
          </p:cNvPr>
          <p:cNvGrpSpPr/>
          <p:nvPr/>
        </p:nvGrpSpPr>
        <p:grpSpPr>
          <a:xfrm>
            <a:off x="6211310" y="3695423"/>
            <a:ext cx="147851" cy="1331560"/>
            <a:chOff x="9640383" y="2080956"/>
            <a:chExt cx="291743" cy="2627458"/>
          </a:xfrm>
          <a:solidFill>
            <a:schemeClr val="bg1">
              <a:lumMod val="65000"/>
            </a:schemeClr>
          </a:solidFill>
        </p:grpSpPr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BA595908-1F85-821A-138D-B0ACED1A5201}"/>
                </a:ext>
              </a:extLst>
            </p:cNvPr>
            <p:cNvSpPr/>
            <p:nvPr/>
          </p:nvSpPr>
          <p:spPr>
            <a:xfrm>
              <a:off x="9640389" y="2957995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5D343AD3-AC2B-53D9-8F7B-77C5FDC831E2}"/>
                </a:ext>
              </a:extLst>
            </p:cNvPr>
            <p:cNvSpPr/>
            <p:nvPr/>
          </p:nvSpPr>
          <p:spPr>
            <a:xfrm>
              <a:off x="9640388" y="3249732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5C90FB88-AE23-97F2-AA3F-944669691A12}"/>
                </a:ext>
              </a:extLst>
            </p:cNvPr>
            <p:cNvSpPr/>
            <p:nvPr/>
          </p:nvSpPr>
          <p:spPr>
            <a:xfrm>
              <a:off x="9640387" y="3541468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6D9F67EA-B18B-B5D1-F548-A39ADBC52A9A}"/>
                </a:ext>
              </a:extLst>
            </p:cNvPr>
            <p:cNvSpPr/>
            <p:nvPr/>
          </p:nvSpPr>
          <p:spPr>
            <a:xfrm>
              <a:off x="9640387" y="3833204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0F05E114-B14D-B718-992C-120B6E1FC760}"/>
                </a:ext>
              </a:extLst>
            </p:cNvPr>
            <p:cNvSpPr/>
            <p:nvPr/>
          </p:nvSpPr>
          <p:spPr>
            <a:xfrm>
              <a:off x="9640386" y="4124941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0D476F00-CEEE-1C72-BCFE-B7C9D59D13E5}"/>
                </a:ext>
              </a:extLst>
            </p:cNvPr>
            <p:cNvSpPr/>
            <p:nvPr/>
          </p:nvSpPr>
          <p:spPr>
            <a:xfrm>
              <a:off x="9640385" y="4416677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052F7CBF-E43D-0645-3B78-FA616FA0FD50}"/>
                </a:ext>
              </a:extLst>
            </p:cNvPr>
            <p:cNvSpPr/>
            <p:nvPr/>
          </p:nvSpPr>
          <p:spPr>
            <a:xfrm>
              <a:off x="9640385" y="2080956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86769B80-2E6A-DAC9-22B4-A9B20CF59FC9}"/>
                </a:ext>
              </a:extLst>
            </p:cNvPr>
            <p:cNvSpPr/>
            <p:nvPr/>
          </p:nvSpPr>
          <p:spPr>
            <a:xfrm>
              <a:off x="9640384" y="2372693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BDABEA3B-08C4-08DE-EFF2-28748C551893}"/>
                </a:ext>
              </a:extLst>
            </p:cNvPr>
            <p:cNvSpPr/>
            <p:nvPr/>
          </p:nvSpPr>
          <p:spPr>
            <a:xfrm>
              <a:off x="9640383" y="2664429"/>
              <a:ext cx="291737" cy="291737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9A880F6C-7C68-D58D-47AE-BA80A45FE960}"/>
              </a:ext>
            </a:extLst>
          </p:cNvPr>
          <p:cNvGrpSpPr/>
          <p:nvPr/>
        </p:nvGrpSpPr>
        <p:grpSpPr>
          <a:xfrm>
            <a:off x="7339252" y="3959476"/>
            <a:ext cx="2848990" cy="1394844"/>
            <a:chOff x="9432091" y="4008842"/>
            <a:chExt cx="2848990" cy="1394844"/>
          </a:xfrm>
        </p:grpSpPr>
        <p:sp>
          <p:nvSpPr>
            <p:cNvPr id="131" name="Rechteck 13">
              <a:extLst>
                <a:ext uri="{FF2B5EF4-FFF2-40B4-BE49-F238E27FC236}">
                  <a16:creationId xmlns:a16="http://schemas.microsoft.com/office/drawing/2014/main" id="{D38E6294-9F90-EE9A-4C15-0E5403BE550E}"/>
                </a:ext>
              </a:extLst>
            </p:cNvPr>
            <p:cNvSpPr/>
            <p:nvPr/>
          </p:nvSpPr>
          <p:spPr>
            <a:xfrm flipH="1">
              <a:off x="11359299" y="4169908"/>
              <a:ext cx="139484" cy="107403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Rechteck 19">
              <a:extLst>
                <a:ext uri="{FF2B5EF4-FFF2-40B4-BE49-F238E27FC236}">
                  <a16:creationId xmlns:a16="http://schemas.microsoft.com/office/drawing/2014/main" id="{E5615C98-F381-E5C0-B897-0318091C3BC0}"/>
                </a:ext>
              </a:extLst>
            </p:cNvPr>
            <p:cNvSpPr/>
            <p:nvPr/>
          </p:nvSpPr>
          <p:spPr>
            <a:xfrm flipH="1">
              <a:off x="11107575" y="4222951"/>
              <a:ext cx="139484" cy="96662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Rechteck 20">
              <a:extLst>
                <a:ext uri="{FF2B5EF4-FFF2-40B4-BE49-F238E27FC236}">
                  <a16:creationId xmlns:a16="http://schemas.microsoft.com/office/drawing/2014/main" id="{36E48BF6-70D9-F831-FD86-3FD629CE6767}"/>
                </a:ext>
              </a:extLst>
            </p:cNvPr>
            <p:cNvSpPr/>
            <p:nvPr/>
          </p:nvSpPr>
          <p:spPr>
            <a:xfrm flipH="1">
              <a:off x="10856586" y="4276652"/>
              <a:ext cx="139484" cy="8592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Rechteck 21">
              <a:extLst>
                <a:ext uri="{FF2B5EF4-FFF2-40B4-BE49-F238E27FC236}">
                  <a16:creationId xmlns:a16="http://schemas.microsoft.com/office/drawing/2014/main" id="{2BAFB72A-8AA2-CD14-5790-074B2A2684AE}"/>
                </a:ext>
              </a:extLst>
            </p:cNvPr>
            <p:cNvSpPr/>
            <p:nvPr/>
          </p:nvSpPr>
          <p:spPr>
            <a:xfrm flipH="1">
              <a:off x="10607501" y="4330354"/>
              <a:ext cx="139484" cy="75182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Rechteck 31">
              <a:extLst>
                <a:ext uri="{FF2B5EF4-FFF2-40B4-BE49-F238E27FC236}">
                  <a16:creationId xmlns:a16="http://schemas.microsoft.com/office/drawing/2014/main" id="{DC1190E6-FFA5-BE2A-28DA-494EF6AED0F3}"/>
                </a:ext>
              </a:extLst>
            </p:cNvPr>
            <p:cNvSpPr/>
            <p:nvPr/>
          </p:nvSpPr>
          <p:spPr>
            <a:xfrm flipH="1">
              <a:off x="10355776" y="4384055"/>
              <a:ext cx="139484" cy="644418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Rechteck 35">
              <a:extLst>
                <a:ext uri="{FF2B5EF4-FFF2-40B4-BE49-F238E27FC236}">
                  <a16:creationId xmlns:a16="http://schemas.microsoft.com/office/drawing/2014/main" id="{FFCE3204-904F-FCA1-5F9F-CD0CF47F9F53}"/>
                </a:ext>
              </a:extLst>
            </p:cNvPr>
            <p:cNvSpPr/>
            <p:nvPr/>
          </p:nvSpPr>
          <p:spPr>
            <a:xfrm flipH="1">
              <a:off x="10104788" y="4008842"/>
              <a:ext cx="139484" cy="139484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Rechteck 42">
              <a:extLst>
                <a:ext uri="{FF2B5EF4-FFF2-40B4-BE49-F238E27FC236}">
                  <a16:creationId xmlns:a16="http://schemas.microsoft.com/office/drawing/2014/main" id="{4558A508-98CB-A72C-764D-D71C9E10F883}"/>
                </a:ext>
              </a:extLst>
            </p:cNvPr>
            <p:cNvSpPr/>
            <p:nvPr/>
          </p:nvSpPr>
          <p:spPr>
            <a:xfrm flipH="1">
              <a:off x="9867581" y="4437565"/>
              <a:ext cx="139484" cy="5370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DB18A75-1255-F825-3CAF-2127FE7DB47D}"/>
                </a:ext>
              </a:extLst>
            </p:cNvPr>
            <p:cNvSpPr txBox="1"/>
            <p:nvPr/>
          </p:nvSpPr>
          <p:spPr>
            <a:xfrm>
              <a:off x="9432091" y="4173915"/>
              <a:ext cx="28489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/>
                <a:t>(           )      </a:t>
              </a:r>
              <a:endParaRPr lang="en-DE" sz="6000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975A620-CCB8-67A2-6135-8E2DF5BD23B9}"/>
              </a:ext>
            </a:extLst>
          </p:cNvPr>
          <p:cNvSpPr/>
          <p:nvPr/>
        </p:nvSpPr>
        <p:spPr>
          <a:xfrm>
            <a:off x="7257153" y="3588315"/>
            <a:ext cx="2654502" cy="2002227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660B9F4C-3F58-78B7-6A95-E88D965F0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705" y="2424715"/>
            <a:ext cx="497780" cy="494669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3436AE01-E54A-AC99-072E-249DC383F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9741" y="2412803"/>
            <a:ext cx="498501" cy="51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0081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B5FCF-A734-E49A-4BB6-B58323DBC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5EB34-C1D2-B667-30C8-AB97F7B32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C</a:t>
            </a:r>
            <a:r>
              <a:rPr lang="en-DE" sz="4800" err="1">
                <a:latin typeface="Century Gothic" panose="020B0502020202020204" pitchFamily="34" charset="0"/>
              </a:rPr>
              <a:t>ognitive</a:t>
            </a:r>
            <a:r>
              <a:rPr lang="en-DE" sz="4800">
                <a:latin typeface="Century Gothic" panose="020B0502020202020204" pitchFamily="34" charset="0"/>
              </a:rPr>
              <a:t> Maps</a:t>
            </a:r>
            <a:endParaRPr lang="de-DE" sz="4800">
              <a:latin typeface="Century Gothic" panose="020B0502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43939A-3BD3-092F-8C14-5C4B0163A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179"/>
            <a:ext cx="10515600" cy="4351338"/>
          </a:xfrm>
        </p:spPr>
        <p:txBody>
          <a:bodyPr/>
          <a:lstStyle/>
          <a:p>
            <a:r>
              <a:rPr lang="en-DE">
                <a:latin typeface="Century Gothic" panose="020B0502020202020204" pitchFamily="34" charset="0"/>
              </a:rPr>
              <a:t>Psychology: </a:t>
            </a:r>
            <a:r>
              <a:rPr lang="en-US">
                <a:latin typeface="Century Gothic" panose="020B0502020202020204" pitchFamily="34" charset="0"/>
              </a:rPr>
              <a:t>Humans use cognitive maps (</a:t>
            </a:r>
            <a:r>
              <a:rPr lang="en-US" b="1">
                <a:latin typeface="Century Gothic" panose="020B0502020202020204" pitchFamily="34" charset="0"/>
              </a:rPr>
              <a:t>CM</a:t>
            </a:r>
            <a:r>
              <a:rPr lang="en-DE">
                <a:latin typeface="Century Gothic" panose="020B0502020202020204" pitchFamily="34" charset="0"/>
              </a:rPr>
              <a:t>s</a:t>
            </a:r>
            <a:r>
              <a:rPr lang="en-US">
                <a:latin typeface="Century Gothic" panose="020B0502020202020204" pitchFamily="34" charset="0"/>
              </a:rPr>
              <a:t>) to infer features of spatial </a:t>
            </a:r>
            <a:r>
              <a:rPr lang="en-DE">
                <a:latin typeface="Century Gothic" panose="020B0502020202020204" pitchFamily="34" charset="0"/>
              </a:rPr>
              <a:t>objects</a:t>
            </a:r>
          </a:p>
          <a:p>
            <a:pPr lvl="1"/>
            <a:r>
              <a:rPr lang="en-DE">
                <a:latin typeface="Century Gothic" panose="020B0502020202020204" pitchFamily="34" charset="0"/>
              </a:rPr>
              <a:t>Relationships bet</a:t>
            </a:r>
            <a:r>
              <a:rPr lang="en-GB">
                <a:latin typeface="Century Gothic" panose="020B0502020202020204" pitchFamily="34" charset="0"/>
              </a:rPr>
              <a:t>w</a:t>
            </a:r>
            <a:r>
              <a:rPr lang="en-DE" err="1">
                <a:latin typeface="Century Gothic" panose="020B0502020202020204" pitchFamily="34" charset="0"/>
              </a:rPr>
              <a:t>een</a:t>
            </a:r>
            <a:r>
              <a:rPr lang="en-DE">
                <a:latin typeface="Century Gothic" panose="020B0502020202020204" pitchFamily="34" charset="0"/>
              </a:rPr>
              <a:t> different </a:t>
            </a:r>
            <a:r>
              <a:rPr lang="en-DE" err="1">
                <a:latin typeface="Century Gothic" panose="020B0502020202020204" pitchFamily="34" charset="0"/>
              </a:rPr>
              <a:t>spacial</a:t>
            </a:r>
            <a:r>
              <a:rPr lang="en-DE">
                <a:latin typeface="Century Gothic" panose="020B0502020202020204" pitchFamily="34" charset="0"/>
              </a:rPr>
              <a:t> objects</a:t>
            </a:r>
          </a:p>
          <a:p>
            <a:pPr lvl="1"/>
            <a:endParaRPr lang="en-DE">
              <a:latin typeface="Century Gothic" panose="020B0502020202020204" pitchFamily="34" charset="0"/>
            </a:endParaRPr>
          </a:p>
          <a:p>
            <a:r>
              <a:rPr lang="en-DE">
                <a:latin typeface="Century Gothic" panose="020B0502020202020204" pitchFamily="34" charset="0"/>
              </a:rPr>
              <a:t>In ML: Comparing semantic features</a:t>
            </a:r>
          </a:p>
          <a:p>
            <a:endParaRPr lang="en-US">
              <a:latin typeface="Century Gothic" panose="020B0502020202020204" pitchFamily="34" charset="0"/>
            </a:endParaRPr>
          </a:p>
          <a:p>
            <a:endParaRPr lang="en-US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35F56C9-363E-5748-3F2A-9FFF8A4FF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D1475A-7E4B-AFD5-37BB-E99F54812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231" y="3960582"/>
            <a:ext cx="4011537" cy="16419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8F9DA3-6B2D-232C-A5FD-CCF6B7E551BC}"/>
              </a:ext>
            </a:extLst>
          </p:cNvPr>
          <p:cNvSpPr txBox="1"/>
          <p:nvPr/>
        </p:nvSpPr>
        <p:spPr>
          <a:xfrm>
            <a:off x="5861801" y="4286683"/>
            <a:ext cx="669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6000"/>
              <a:t>&gt;</a:t>
            </a:r>
            <a:endParaRPr lang="en-DE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852FAD-12C9-5FBB-1E86-CCBA1C746135}"/>
              </a:ext>
            </a:extLst>
          </p:cNvPr>
          <p:cNvSpPr txBox="1"/>
          <p:nvPr/>
        </p:nvSpPr>
        <p:spPr>
          <a:xfrm>
            <a:off x="5932151" y="4963448"/>
            <a:ext cx="52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/>
              <a:t>size</a:t>
            </a:r>
          </a:p>
        </p:txBody>
      </p:sp>
    </p:spTree>
    <p:extLst>
      <p:ext uri="{BB962C8B-B14F-4D97-AF65-F5344CB8AC3E}">
        <p14:creationId xmlns:p14="http://schemas.microsoft.com/office/powerpoint/2010/main" val="2226535426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4C24-B1BC-E960-A657-0559974A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832E0-8BD1-8EAE-6880-B0D11F5C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800">
                <a:latin typeface="Century Gothic" panose="020B0502020202020204" pitchFamily="34" charset="0"/>
              </a:rPr>
              <a:t>Methods - Testing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A8124C4-70E9-9122-8D05-E5FEC347B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058" y="255647"/>
            <a:ext cx="1524078" cy="13907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84A54A9-ED71-3572-CBD1-D16C03B6DFAA}"/>
              </a:ext>
            </a:extLst>
          </p:cNvPr>
          <p:cNvSpPr txBox="1"/>
          <p:nvPr/>
        </p:nvSpPr>
        <p:spPr>
          <a:xfrm>
            <a:off x="148045" y="6056404"/>
            <a:ext cx="11878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Zhao, S.,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You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H., Zhang, R.-Y., Si, B., Zhen, Z., Wan, X., &amp; Wang, D.-H. (2023). An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Interpretable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Neuro-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symbolic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Model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for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Raven’s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Progressive Matrices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Reasoning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Cognitive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de-DE" sz="105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Computation</a:t>
            </a:r>
            <a:r>
              <a:rPr lang="de-DE" sz="105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, 15(5), 1703–1724. https://doi.org/10.1007/S12559-023-10154-3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0A4E77B-D082-4887-B3EA-B18CD4998FE7}"/>
              </a:ext>
            </a:extLst>
          </p:cNvPr>
          <p:cNvGrpSpPr/>
          <p:nvPr/>
        </p:nvGrpSpPr>
        <p:grpSpPr>
          <a:xfrm>
            <a:off x="5379706" y="2264507"/>
            <a:ext cx="1590644" cy="2574786"/>
            <a:chOff x="5527779" y="2588424"/>
            <a:chExt cx="822889" cy="1332019"/>
          </a:xfrm>
        </p:grpSpPr>
        <p:grpSp>
          <p:nvGrpSpPr>
            <p:cNvPr id="83" name="Gruppieren 41">
              <a:extLst>
                <a:ext uri="{FF2B5EF4-FFF2-40B4-BE49-F238E27FC236}">
                  <a16:creationId xmlns:a16="http://schemas.microsoft.com/office/drawing/2014/main" id="{CCF09D88-BC04-7865-04B4-8D090B25DFE6}"/>
                </a:ext>
              </a:extLst>
            </p:cNvPr>
            <p:cNvGrpSpPr/>
            <p:nvPr/>
          </p:nvGrpSpPr>
          <p:grpSpPr>
            <a:xfrm>
              <a:off x="5527779" y="2588424"/>
              <a:ext cx="147869" cy="1331555"/>
              <a:chOff x="9640383" y="2080956"/>
              <a:chExt cx="291743" cy="2627458"/>
            </a:xfrm>
          </p:grpSpPr>
          <p:sp>
            <p:nvSpPr>
              <p:cNvPr id="84" name="Rechteck 26">
                <a:extLst>
                  <a:ext uri="{FF2B5EF4-FFF2-40B4-BE49-F238E27FC236}">
                    <a16:creationId xmlns:a16="http://schemas.microsoft.com/office/drawing/2014/main" id="{D0CCAB95-A5D9-C053-F313-FA6D96841BE6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Rechteck 27">
                <a:extLst>
                  <a:ext uri="{FF2B5EF4-FFF2-40B4-BE49-F238E27FC236}">
                    <a16:creationId xmlns:a16="http://schemas.microsoft.com/office/drawing/2014/main" id="{6774E1E4-9301-EA40-8F3A-6A3FBFB536D3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" name="Rechteck 30">
                <a:extLst>
                  <a:ext uri="{FF2B5EF4-FFF2-40B4-BE49-F238E27FC236}">
                    <a16:creationId xmlns:a16="http://schemas.microsoft.com/office/drawing/2014/main" id="{6FBA5F7C-4F82-98CD-2F00-EF73F6858AA7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Rechteck 33">
                <a:extLst>
                  <a:ext uri="{FF2B5EF4-FFF2-40B4-BE49-F238E27FC236}">
                    <a16:creationId xmlns:a16="http://schemas.microsoft.com/office/drawing/2014/main" id="{81511A77-26F5-0875-CD85-E645BE737BFA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" name="Rechteck 34">
                <a:extLst>
                  <a:ext uri="{FF2B5EF4-FFF2-40B4-BE49-F238E27FC236}">
                    <a16:creationId xmlns:a16="http://schemas.microsoft.com/office/drawing/2014/main" id="{DC682E5B-8B9E-9365-6435-0C37AD21D19D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" name="Rechteck 37">
                <a:extLst>
                  <a:ext uri="{FF2B5EF4-FFF2-40B4-BE49-F238E27FC236}">
                    <a16:creationId xmlns:a16="http://schemas.microsoft.com/office/drawing/2014/main" id="{F5964293-06FA-A3BB-C47B-CD5122A20596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Rechteck 38">
                <a:extLst>
                  <a:ext uri="{FF2B5EF4-FFF2-40B4-BE49-F238E27FC236}">
                    <a16:creationId xmlns:a16="http://schemas.microsoft.com/office/drawing/2014/main" id="{78BD8B4A-3FBD-86FA-0D1F-57AE8968E474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Rechteck 39">
                <a:extLst>
                  <a:ext uri="{FF2B5EF4-FFF2-40B4-BE49-F238E27FC236}">
                    <a16:creationId xmlns:a16="http://schemas.microsoft.com/office/drawing/2014/main" id="{BC5352F6-223E-5EA1-7703-65494958E319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Rechteck 40">
                <a:extLst>
                  <a:ext uri="{FF2B5EF4-FFF2-40B4-BE49-F238E27FC236}">
                    <a16:creationId xmlns:a16="http://schemas.microsoft.com/office/drawing/2014/main" id="{2ED2EB1E-8CE0-5F95-7B8D-B29C743D6F3E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93" name="Gruppieren 44">
              <a:extLst>
                <a:ext uri="{FF2B5EF4-FFF2-40B4-BE49-F238E27FC236}">
                  <a16:creationId xmlns:a16="http://schemas.microsoft.com/office/drawing/2014/main" id="{AFF445AB-B73F-804B-D748-DC25C0E109D6}"/>
                </a:ext>
              </a:extLst>
            </p:cNvPr>
            <p:cNvGrpSpPr/>
            <p:nvPr/>
          </p:nvGrpSpPr>
          <p:grpSpPr>
            <a:xfrm>
              <a:off x="5970328" y="2588424"/>
              <a:ext cx="147869" cy="1331555"/>
              <a:chOff x="9640383" y="2080956"/>
              <a:chExt cx="291743" cy="2627458"/>
            </a:xfrm>
            <a:solidFill>
              <a:srgbClr val="00B050"/>
            </a:solidFill>
          </p:grpSpPr>
          <p:sp>
            <p:nvSpPr>
              <p:cNvPr id="94" name="Rechteck 45">
                <a:extLst>
                  <a:ext uri="{FF2B5EF4-FFF2-40B4-BE49-F238E27FC236}">
                    <a16:creationId xmlns:a16="http://schemas.microsoft.com/office/drawing/2014/main" id="{FC36EAB2-8F60-53A9-719C-897B7693D5BF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5" name="Rechteck 46">
                <a:extLst>
                  <a:ext uri="{FF2B5EF4-FFF2-40B4-BE49-F238E27FC236}">
                    <a16:creationId xmlns:a16="http://schemas.microsoft.com/office/drawing/2014/main" id="{5F1B59D5-D2E5-A5DC-3F0C-61A6F927DF5C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6" name="Rechteck 47">
                <a:extLst>
                  <a:ext uri="{FF2B5EF4-FFF2-40B4-BE49-F238E27FC236}">
                    <a16:creationId xmlns:a16="http://schemas.microsoft.com/office/drawing/2014/main" id="{52F6186A-7F25-0195-39CB-B6C39DEC660A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Rechteck 48">
                <a:extLst>
                  <a:ext uri="{FF2B5EF4-FFF2-40B4-BE49-F238E27FC236}">
                    <a16:creationId xmlns:a16="http://schemas.microsoft.com/office/drawing/2014/main" id="{1370F602-860E-076E-5378-0F120FAFE7AE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Rechteck 49">
                <a:extLst>
                  <a:ext uri="{FF2B5EF4-FFF2-40B4-BE49-F238E27FC236}">
                    <a16:creationId xmlns:a16="http://schemas.microsoft.com/office/drawing/2014/main" id="{E649C6C2-A688-CE6B-F48C-38532FB44640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9" name="Rechteck 50">
                <a:extLst>
                  <a:ext uri="{FF2B5EF4-FFF2-40B4-BE49-F238E27FC236}">
                    <a16:creationId xmlns:a16="http://schemas.microsoft.com/office/drawing/2014/main" id="{8E556018-D1BC-22AE-8AF6-58E9C85D428C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0" name="Rechteck 51">
                <a:extLst>
                  <a:ext uri="{FF2B5EF4-FFF2-40B4-BE49-F238E27FC236}">
                    <a16:creationId xmlns:a16="http://schemas.microsoft.com/office/drawing/2014/main" id="{2D9CF76A-C1B4-84CD-40A4-4AA9B9279837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1" name="Rechteck 52">
                <a:extLst>
                  <a:ext uri="{FF2B5EF4-FFF2-40B4-BE49-F238E27FC236}">
                    <a16:creationId xmlns:a16="http://schemas.microsoft.com/office/drawing/2014/main" id="{47BCC807-1480-EB70-402D-4AA18BACE04E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Rechteck 53">
                <a:extLst>
                  <a:ext uri="{FF2B5EF4-FFF2-40B4-BE49-F238E27FC236}">
                    <a16:creationId xmlns:a16="http://schemas.microsoft.com/office/drawing/2014/main" id="{0216102F-63BF-EC71-F44B-33F5A8C9025F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03" name="Gruppieren 54">
              <a:extLst>
                <a:ext uri="{FF2B5EF4-FFF2-40B4-BE49-F238E27FC236}">
                  <a16:creationId xmlns:a16="http://schemas.microsoft.com/office/drawing/2014/main" id="{41C3E256-0ED1-D14C-FBC5-93BD5A8442B6}"/>
                </a:ext>
              </a:extLst>
            </p:cNvPr>
            <p:cNvGrpSpPr/>
            <p:nvPr/>
          </p:nvGrpSpPr>
          <p:grpSpPr>
            <a:xfrm>
              <a:off x="5749051" y="2588888"/>
              <a:ext cx="147869" cy="1331555"/>
              <a:chOff x="9640383" y="2080956"/>
              <a:chExt cx="291743" cy="2627458"/>
            </a:xfrm>
            <a:solidFill>
              <a:schemeClr val="accent4"/>
            </a:solidFill>
          </p:grpSpPr>
          <p:sp>
            <p:nvSpPr>
              <p:cNvPr id="104" name="Rechteck 55">
                <a:extLst>
                  <a:ext uri="{FF2B5EF4-FFF2-40B4-BE49-F238E27FC236}">
                    <a16:creationId xmlns:a16="http://schemas.microsoft.com/office/drawing/2014/main" id="{0A0DB05A-C4FD-1E9D-4471-DD521BDE60C9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5" name="Rechteck 56">
                <a:extLst>
                  <a:ext uri="{FF2B5EF4-FFF2-40B4-BE49-F238E27FC236}">
                    <a16:creationId xmlns:a16="http://schemas.microsoft.com/office/drawing/2014/main" id="{85E4998E-4DB7-2139-978B-05A06173DFDA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6" name="Rechteck 57">
                <a:extLst>
                  <a:ext uri="{FF2B5EF4-FFF2-40B4-BE49-F238E27FC236}">
                    <a16:creationId xmlns:a16="http://schemas.microsoft.com/office/drawing/2014/main" id="{FC0EC3CA-EBA8-972E-A695-0BAFC992D430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7" name="Rechteck 58">
                <a:extLst>
                  <a:ext uri="{FF2B5EF4-FFF2-40B4-BE49-F238E27FC236}">
                    <a16:creationId xmlns:a16="http://schemas.microsoft.com/office/drawing/2014/main" id="{A45C2FD5-3BFD-122F-A2D2-D3A5B08191D0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8" name="Rechteck 59">
                <a:extLst>
                  <a:ext uri="{FF2B5EF4-FFF2-40B4-BE49-F238E27FC236}">
                    <a16:creationId xmlns:a16="http://schemas.microsoft.com/office/drawing/2014/main" id="{E6D821E5-C997-1D45-4E60-7A42F3EABFD2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Rechteck 60">
                <a:extLst>
                  <a:ext uri="{FF2B5EF4-FFF2-40B4-BE49-F238E27FC236}">
                    <a16:creationId xmlns:a16="http://schemas.microsoft.com/office/drawing/2014/main" id="{3739A981-E0E7-E929-7C22-A1CEDDAEB2AB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0" name="Rechteck 61">
                <a:extLst>
                  <a:ext uri="{FF2B5EF4-FFF2-40B4-BE49-F238E27FC236}">
                    <a16:creationId xmlns:a16="http://schemas.microsoft.com/office/drawing/2014/main" id="{F001D722-D971-43A5-4EE7-D0991EE4B1BF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1" name="Rechteck 62">
                <a:extLst>
                  <a:ext uri="{FF2B5EF4-FFF2-40B4-BE49-F238E27FC236}">
                    <a16:creationId xmlns:a16="http://schemas.microsoft.com/office/drawing/2014/main" id="{C488E9B1-6F88-D333-9C1A-288E3039C385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2" name="Rechteck 63">
                <a:extLst>
                  <a:ext uri="{FF2B5EF4-FFF2-40B4-BE49-F238E27FC236}">
                    <a16:creationId xmlns:a16="http://schemas.microsoft.com/office/drawing/2014/main" id="{27A89EC3-F835-4754-590E-81830EE48432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13" name="Gruppieren 64">
              <a:extLst>
                <a:ext uri="{FF2B5EF4-FFF2-40B4-BE49-F238E27FC236}">
                  <a16:creationId xmlns:a16="http://schemas.microsoft.com/office/drawing/2014/main" id="{C9B8BFEC-706E-5C2C-8D42-E1462B789ECF}"/>
                </a:ext>
              </a:extLst>
            </p:cNvPr>
            <p:cNvGrpSpPr/>
            <p:nvPr/>
          </p:nvGrpSpPr>
          <p:grpSpPr>
            <a:xfrm>
              <a:off x="6202799" y="2588888"/>
              <a:ext cx="147869" cy="1331555"/>
              <a:chOff x="9640383" y="2080956"/>
              <a:chExt cx="291743" cy="2627458"/>
            </a:xfrm>
            <a:solidFill>
              <a:schemeClr val="bg1">
                <a:lumMod val="65000"/>
              </a:schemeClr>
            </a:solidFill>
          </p:grpSpPr>
          <p:sp>
            <p:nvSpPr>
              <p:cNvPr id="114" name="Rechteck 65">
                <a:extLst>
                  <a:ext uri="{FF2B5EF4-FFF2-40B4-BE49-F238E27FC236}">
                    <a16:creationId xmlns:a16="http://schemas.microsoft.com/office/drawing/2014/main" id="{63898C56-3BFF-4BFC-91E3-E47F8A912653}"/>
                  </a:ext>
                </a:extLst>
              </p:cNvPr>
              <p:cNvSpPr/>
              <p:nvPr/>
            </p:nvSpPr>
            <p:spPr>
              <a:xfrm>
                <a:off x="9640389" y="2957995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Rechteck 66">
                <a:extLst>
                  <a:ext uri="{FF2B5EF4-FFF2-40B4-BE49-F238E27FC236}">
                    <a16:creationId xmlns:a16="http://schemas.microsoft.com/office/drawing/2014/main" id="{A6323146-564E-3100-8059-9005859D6442}"/>
                  </a:ext>
                </a:extLst>
              </p:cNvPr>
              <p:cNvSpPr/>
              <p:nvPr/>
            </p:nvSpPr>
            <p:spPr>
              <a:xfrm>
                <a:off x="9640388" y="3249732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Rechteck 67">
                <a:extLst>
                  <a:ext uri="{FF2B5EF4-FFF2-40B4-BE49-F238E27FC236}">
                    <a16:creationId xmlns:a16="http://schemas.microsoft.com/office/drawing/2014/main" id="{A30B4483-CF29-A774-C189-99A7199D2F96}"/>
                  </a:ext>
                </a:extLst>
              </p:cNvPr>
              <p:cNvSpPr/>
              <p:nvPr/>
            </p:nvSpPr>
            <p:spPr>
              <a:xfrm>
                <a:off x="9640387" y="3541468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7" name="Rechteck 68">
                <a:extLst>
                  <a:ext uri="{FF2B5EF4-FFF2-40B4-BE49-F238E27FC236}">
                    <a16:creationId xmlns:a16="http://schemas.microsoft.com/office/drawing/2014/main" id="{38C817BA-0591-0D0C-4AAB-7EF1820787BA}"/>
                  </a:ext>
                </a:extLst>
              </p:cNvPr>
              <p:cNvSpPr/>
              <p:nvPr/>
            </p:nvSpPr>
            <p:spPr>
              <a:xfrm>
                <a:off x="9640387" y="3833204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8" name="Rechteck 69">
                <a:extLst>
                  <a:ext uri="{FF2B5EF4-FFF2-40B4-BE49-F238E27FC236}">
                    <a16:creationId xmlns:a16="http://schemas.microsoft.com/office/drawing/2014/main" id="{9E13BF3D-6005-48EE-16DC-5CF91CB8B8ED}"/>
                  </a:ext>
                </a:extLst>
              </p:cNvPr>
              <p:cNvSpPr/>
              <p:nvPr/>
            </p:nvSpPr>
            <p:spPr>
              <a:xfrm>
                <a:off x="9640386" y="4124941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9" name="Rechteck 70">
                <a:extLst>
                  <a:ext uri="{FF2B5EF4-FFF2-40B4-BE49-F238E27FC236}">
                    <a16:creationId xmlns:a16="http://schemas.microsoft.com/office/drawing/2014/main" id="{9E8C1255-B278-CACD-9847-D3B8CD5E0EAD}"/>
                  </a:ext>
                </a:extLst>
              </p:cNvPr>
              <p:cNvSpPr/>
              <p:nvPr/>
            </p:nvSpPr>
            <p:spPr>
              <a:xfrm>
                <a:off x="9640385" y="4416677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0" name="Rechteck 71">
                <a:extLst>
                  <a:ext uri="{FF2B5EF4-FFF2-40B4-BE49-F238E27FC236}">
                    <a16:creationId xmlns:a16="http://schemas.microsoft.com/office/drawing/2014/main" id="{4B703F90-159F-7B55-32E3-ACDD1138FA75}"/>
                  </a:ext>
                </a:extLst>
              </p:cNvPr>
              <p:cNvSpPr/>
              <p:nvPr/>
            </p:nvSpPr>
            <p:spPr>
              <a:xfrm>
                <a:off x="9640385" y="2080956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Rechteck 72">
                <a:extLst>
                  <a:ext uri="{FF2B5EF4-FFF2-40B4-BE49-F238E27FC236}">
                    <a16:creationId xmlns:a16="http://schemas.microsoft.com/office/drawing/2014/main" id="{B2BD0C80-7186-9A8C-1665-DFB2B2CBFD23}"/>
                  </a:ext>
                </a:extLst>
              </p:cNvPr>
              <p:cNvSpPr/>
              <p:nvPr/>
            </p:nvSpPr>
            <p:spPr>
              <a:xfrm>
                <a:off x="9640384" y="2372693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Rechteck 73">
                <a:extLst>
                  <a:ext uri="{FF2B5EF4-FFF2-40B4-BE49-F238E27FC236}">
                    <a16:creationId xmlns:a16="http://schemas.microsoft.com/office/drawing/2014/main" id="{7A7B3FBF-BE58-2EE1-F105-E31D0808ACAF}"/>
                  </a:ext>
                </a:extLst>
              </p:cNvPr>
              <p:cNvSpPr/>
              <p:nvPr/>
            </p:nvSpPr>
            <p:spPr>
              <a:xfrm>
                <a:off x="9640383" y="2664429"/>
                <a:ext cx="291737" cy="291737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BC1BA567-A41A-60D0-B4E5-14FFFA8C248D}"/>
              </a:ext>
            </a:extLst>
          </p:cNvPr>
          <p:cNvGrpSpPr/>
          <p:nvPr/>
        </p:nvGrpSpPr>
        <p:grpSpPr>
          <a:xfrm>
            <a:off x="7487178" y="3343913"/>
            <a:ext cx="1698676" cy="909929"/>
            <a:chOff x="3269049" y="3234627"/>
            <a:chExt cx="1698676" cy="909929"/>
          </a:xfrm>
        </p:grpSpPr>
        <p:sp>
          <p:nvSpPr>
            <p:cNvPr id="124" name="Arrow: Left-Right 123">
              <a:extLst>
                <a:ext uri="{FF2B5EF4-FFF2-40B4-BE49-F238E27FC236}">
                  <a16:creationId xmlns:a16="http://schemas.microsoft.com/office/drawing/2014/main" id="{D14A8673-265D-7D68-9829-A06D268B60AE}"/>
                </a:ext>
              </a:extLst>
            </p:cNvPr>
            <p:cNvSpPr/>
            <p:nvPr/>
          </p:nvSpPr>
          <p:spPr>
            <a:xfrm>
              <a:off x="3269049" y="3234627"/>
              <a:ext cx="1698676" cy="382690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74222A0-4E4F-50E4-C1D7-063DEAE02EFA}"/>
                </a:ext>
              </a:extLst>
            </p:cNvPr>
            <p:cNvSpPr txBox="1"/>
            <p:nvPr/>
          </p:nvSpPr>
          <p:spPr>
            <a:xfrm>
              <a:off x="3363917" y="3775224"/>
              <a:ext cx="1508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C</a:t>
              </a:r>
              <a:r>
                <a:rPr lang="en-DE" err="1"/>
                <a:t>ompare</a:t>
              </a:r>
              <a:r>
                <a:rPr lang="en-DE"/>
                <a:t> with</a:t>
              </a: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7C169CA3-0863-54C7-D50B-A313A27739ED}"/>
              </a:ext>
            </a:extLst>
          </p:cNvPr>
          <p:cNvGrpSpPr/>
          <p:nvPr/>
        </p:nvGrpSpPr>
        <p:grpSpPr>
          <a:xfrm>
            <a:off x="3208347" y="3333450"/>
            <a:ext cx="1717090" cy="898196"/>
            <a:chOff x="7858739" y="3237655"/>
            <a:chExt cx="1717090" cy="898196"/>
          </a:xfrm>
        </p:grpSpPr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B79FDF8B-C641-9D1D-DB7A-F4902F617E66}"/>
                </a:ext>
              </a:extLst>
            </p:cNvPr>
            <p:cNvSpPr/>
            <p:nvPr/>
          </p:nvSpPr>
          <p:spPr>
            <a:xfrm>
              <a:off x="7858739" y="3237655"/>
              <a:ext cx="1698676" cy="38268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059C7463-8C0E-89EB-77DB-D35F2490F866}"/>
                </a:ext>
              </a:extLst>
            </p:cNvPr>
            <p:cNvSpPr txBox="1"/>
            <p:nvPr/>
          </p:nvSpPr>
          <p:spPr>
            <a:xfrm>
              <a:off x="7917811" y="3766519"/>
              <a:ext cx="16580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Predict</a:t>
              </a:r>
              <a:r>
                <a:rPr lang="en-DE"/>
                <a:t> solution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DCB7C8E7-EEA1-FAD7-16CE-3F6320D5CF9E}"/>
              </a:ext>
            </a:extLst>
          </p:cNvPr>
          <p:cNvGrpSpPr/>
          <p:nvPr/>
        </p:nvGrpSpPr>
        <p:grpSpPr>
          <a:xfrm flipH="1">
            <a:off x="9794234" y="1793975"/>
            <a:ext cx="1901617" cy="3870268"/>
            <a:chOff x="598438" y="1117035"/>
            <a:chExt cx="2271927" cy="462393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C0614D2-5B96-8BA0-FF04-E6DA479512B4}"/>
                </a:ext>
              </a:extLst>
            </p:cNvPr>
            <p:cNvGrpSpPr/>
            <p:nvPr/>
          </p:nvGrpSpPr>
          <p:grpSpPr>
            <a:xfrm rot="5400000" flipH="1">
              <a:off x="-1473760" y="3189239"/>
              <a:ext cx="4623931" cy="479535"/>
              <a:chOff x="6808874" y="2790120"/>
              <a:chExt cx="4623931" cy="479535"/>
            </a:xfrm>
          </p:grpSpPr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44C0EDAC-330D-80B9-D748-73B8B8B20D30}"/>
                  </a:ext>
                </a:extLst>
              </p:cNvPr>
              <p:cNvGrpSpPr/>
              <p:nvPr/>
            </p:nvGrpSpPr>
            <p:grpSpPr>
              <a:xfrm>
                <a:off x="9191169" y="2790120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9" name="Rechteck 8">
                  <a:extLst>
                    <a:ext uri="{FF2B5EF4-FFF2-40B4-BE49-F238E27FC236}">
                      <a16:creationId xmlns:a16="http://schemas.microsoft.com/office/drawing/2014/main" id="{F606D379-D257-1F0D-BE2D-87DC35E080BB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0EC7DDE4-0970-BD45-466F-912742343DE3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434A7A07-B187-A10F-1AEF-14690A9FD576}"/>
                  </a:ext>
                </a:extLst>
              </p:cNvPr>
              <p:cNvGrpSpPr/>
              <p:nvPr/>
            </p:nvGrpSpPr>
            <p:grpSpPr>
              <a:xfrm>
                <a:off x="10381499" y="2813612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12" name="Rechteck 11">
                  <a:extLst>
                    <a:ext uri="{FF2B5EF4-FFF2-40B4-BE49-F238E27FC236}">
                      <a16:creationId xmlns:a16="http://schemas.microsoft.com/office/drawing/2014/main" id="{DB7B49E0-A20C-D970-8401-1784DA151576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" name="Rechteck 12">
                  <a:extLst>
                    <a:ext uri="{FF2B5EF4-FFF2-40B4-BE49-F238E27FC236}">
                      <a16:creationId xmlns:a16="http://schemas.microsoft.com/office/drawing/2014/main" id="{0241AFF9-E76E-9C0A-FCDC-082B9AAAE84A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BDBEB8B4-92E6-9A0A-89AA-8D6B57DC44B3}"/>
                  </a:ext>
                </a:extLst>
              </p:cNvPr>
              <p:cNvGrpSpPr/>
              <p:nvPr/>
            </p:nvGrpSpPr>
            <p:grpSpPr>
              <a:xfrm>
                <a:off x="6808874" y="2803752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13E63FF1-EA66-71F7-7451-6777460F7AD7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4F2142EA-9794-2A14-B1C9-CB3C59F528CB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779B26FB-7E40-BABC-FF1D-DA184CB10E1C}"/>
                  </a:ext>
                </a:extLst>
              </p:cNvPr>
              <p:cNvGrpSpPr/>
              <p:nvPr/>
            </p:nvGrpSpPr>
            <p:grpSpPr>
              <a:xfrm>
                <a:off x="7999749" y="2804200"/>
                <a:ext cx="1051306" cy="456043"/>
                <a:chOff x="10758089" y="2379468"/>
                <a:chExt cx="1051306" cy="456043"/>
              </a:xfrm>
            </p:grpSpPr>
            <p:sp>
              <p:nvSpPr>
                <p:cNvPr id="18" name="Rechteck 17">
                  <a:extLst>
                    <a:ext uri="{FF2B5EF4-FFF2-40B4-BE49-F238E27FC236}">
                      <a16:creationId xmlns:a16="http://schemas.microsoft.com/office/drawing/2014/main" id="{16A97858-331A-6655-6F66-22D40F901D81}"/>
                    </a:ext>
                  </a:extLst>
                </p:cNvPr>
                <p:cNvSpPr/>
                <p:nvPr/>
              </p:nvSpPr>
              <p:spPr>
                <a:xfrm>
                  <a:off x="10758089" y="2379916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" name="Rechteck 18">
                  <a:extLst>
                    <a:ext uri="{FF2B5EF4-FFF2-40B4-BE49-F238E27FC236}">
                      <a16:creationId xmlns:a16="http://schemas.microsoft.com/office/drawing/2014/main" id="{A637ED29-E152-10B2-65CE-7EDA474F4220}"/>
                    </a:ext>
                  </a:extLst>
                </p:cNvPr>
                <p:cNvSpPr/>
                <p:nvPr/>
              </p:nvSpPr>
              <p:spPr>
                <a:xfrm>
                  <a:off x="11353800" y="2379468"/>
                  <a:ext cx="455595" cy="45559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sp>
            <p:nvSpPr>
              <p:cNvPr id="20" name="Fünfeck 19">
                <a:extLst>
                  <a:ext uri="{FF2B5EF4-FFF2-40B4-BE49-F238E27FC236}">
                    <a16:creationId xmlns:a16="http://schemas.microsoft.com/office/drawing/2014/main" id="{1BAB75BF-C20B-543C-AD6E-3A419A287CA2}"/>
                  </a:ext>
                </a:extLst>
              </p:cNvPr>
              <p:cNvSpPr/>
              <p:nvPr/>
            </p:nvSpPr>
            <p:spPr>
              <a:xfrm rot="2700000">
                <a:off x="9263158" y="2845083"/>
                <a:ext cx="348655" cy="332052"/>
              </a:xfrm>
              <a:prstGeom prst="pentagon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Fünfeck 20">
                <a:extLst>
                  <a:ext uri="{FF2B5EF4-FFF2-40B4-BE49-F238E27FC236}">
                    <a16:creationId xmlns:a16="http://schemas.microsoft.com/office/drawing/2014/main" id="{82BA06A1-5E15-80F8-AA5B-3AAA0FD9BCD4}"/>
                  </a:ext>
                </a:extLst>
              </p:cNvPr>
              <p:cNvSpPr/>
              <p:nvPr/>
            </p:nvSpPr>
            <p:spPr>
              <a:xfrm rot="2700000">
                <a:off x="9850987" y="2832018"/>
                <a:ext cx="348655" cy="332052"/>
              </a:xfrm>
              <a:prstGeom prst="pentagon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Fünfeck 21">
                <a:extLst>
                  <a:ext uri="{FF2B5EF4-FFF2-40B4-BE49-F238E27FC236}">
                    <a16:creationId xmlns:a16="http://schemas.microsoft.com/office/drawing/2014/main" id="{24B7A4B5-FB18-A21D-1EDE-CB85015252B0}"/>
                  </a:ext>
                </a:extLst>
              </p:cNvPr>
              <p:cNvSpPr/>
              <p:nvPr/>
            </p:nvSpPr>
            <p:spPr>
              <a:xfrm rot="2700000">
                <a:off x="11124495" y="2932151"/>
                <a:ext cx="212989" cy="202846"/>
              </a:xfrm>
              <a:prstGeom prst="pentagon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Fünfeck 22">
                <a:extLst>
                  <a:ext uri="{FF2B5EF4-FFF2-40B4-BE49-F238E27FC236}">
                    <a16:creationId xmlns:a16="http://schemas.microsoft.com/office/drawing/2014/main" id="{84DD03C2-4FB9-8906-992E-CA9495D48984}"/>
                  </a:ext>
                </a:extLst>
              </p:cNvPr>
              <p:cNvSpPr/>
              <p:nvPr/>
            </p:nvSpPr>
            <p:spPr>
              <a:xfrm>
                <a:off x="10510539" y="2919090"/>
                <a:ext cx="212989" cy="202846"/>
              </a:xfrm>
              <a:prstGeom prst="pentagon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" name="Fünfeck 23">
                <a:extLst>
                  <a:ext uri="{FF2B5EF4-FFF2-40B4-BE49-F238E27FC236}">
                    <a16:creationId xmlns:a16="http://schemas.microsoft.com/office/drawing/2014/main" id="{02AD502D-74CA-DB84-7A5C-3B00DAA7DA01}"/>
                  </a:ext>
                </a:extLst>
              </p:cNvPr>
              <p:cNvSpPr/>
              <p:nvPr/>
            </p:nvSpPr>
            <p:spPr>
              <a:xfrm>
                <a:off x="6933556" y="2914711"/>
                <a:ext cx="212989" cy="202846"/>
              </a:xfrm>
              <a:prstGeom prst="pentagon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Fünfeck 24">
                <a:extLst>
                  <a:ext uri="{FF2B5EF4-FFF2-40B4-BE49-F238E27FC236}">
                    <a16:creationId xmlns:a16="http://schemas.microsoft.com/office/drawing/2014/main" id="{57E9661E-DD1F-13E7-E141-95CEF02AA64A}"/>
                  </a:ext>
                </a:extLst>
              </p:cNvPr>
              <p:cNvSpPr/>
              <p:nvPr/>
            </p:nvSpPr>
            <p:spPr>
              <a:xfrm>
                <a:off x="7564926" y="2919065"/>
                <a:ext cx="212989" cy="202846"/>
              </a:xfrm>
              <a:prstGeom prst="pentagon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" name="Fünfeck 25">
                <a:extLst>
                  <a:ext uri="{FF2B5EF4-FFF2-40B4-BE49-F238E27FC236}">
                    <a16:creationId xmlns:a16="http://schemas.microsoft.com/office/drawing/2014/main" id="{5C346F45-88A7-7A66-232B-8FC2881B84DD}"/>
                  </a:ext>
                </a:extLst>
              </p:cNvPr>
              <p:cNvSpPr/>
              <p:nvPr/>
            </p:nvSpPr>
            <p:spPr>
              <a:xfrm>
                <a:off x="8664354" y="2855359"/>
                <a:ext cx="331826" cy="316024"/>
              </a:xfrm>
              <a:prstGeom prst="pentagon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Fünfeck 26">
                <a:extLst>
                  <a:ext uri="{FF2B5EF4-FFF2-40B4-BE49-F238E27FC236}">
                    <a16:creationId xmlns:a16="http://schemas.microsoft.com/office/drawing/2014/main" id="{4295A809-6368-CB08-B706-9A9C3D2F0D60}"/>
                  </a:ext>
                </a:extLst>
              </p:cNvPr>
              <p:cNvSpPr/>
              <p:nvPr/>
            </p:nvSpPr>
            <p:spPr>
              <a:xfrm>
                <a:off x="8067814" y="2850999"/>
                <a:ext cx="331826" cy="316024"/>
              </a:xfrm>
              <a:prstGeom prst="pentagon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996DA54-3057-5666-03BA-8C21ED7B4C2C}"/>
                </a:ext>
              </a:extLst>
            </p:cNvPr>
            <p:cNvGrpSpPr/>
            <p:nvPr/>
          </p:nvGrpSpPr>
          <p:grpSpPr>
            <a:xfrm flipH="1">
              <a:off x="1220854" y="1117035"/>
              <a:ext cx="455596" cy="455596"/>
              <a:chOff x="3739609" y="2353114"/>
              <a:chExt cx="900012" cy="1376064"/>
            </a:xfrm>
          </p:grpSpPr>
          <p:sp>
            <p:nvSpPr>
              <p:cNvPr id="29" name="Trapezoid 28">
                <a:extLst>
                  <a:ext uri="{FF2B5EF4-FFF2-40B4-BE49-F238E27FC236}">
                    <a16:creationId xmlns:a16="http://schemas.microsoft.com/office/drawing/2014/main" id="{3166F4BF-BCD6-A57C-4B2C-FFA75AA81FCA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5A39A3AD-771B-B868-A955-3AC1D50422CA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844FB73C-90E2-B85B-7D95-B6257BC2EE97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3B718F-458D-A01E-B23D-0D6CE87C333C}"/>
                </a:ext>
              </a:extLst>
            </p:cNvPr>
            <p:cNvGrpSpPr/>
            <p:nvPr/>
          </p:nvGrpSpPr>
          <p:grpSpPr>
            <a:xfrm flipH="1">
              <a:off x="1220854" y="1712747"/>
              <a:ext cx="455596" cy="455596"/>
              <a:chOff x="3739609" y="2353114"/>
              <a:chExt cx="900012" cy="1376064"/>
            </a:xfrm>
          </p:grpSpPr>
          <p:sp>
            <p:nvSpPr>
              <p:cNvPr id="30" name="Trapezoid 29">
                <a:extLst>
                  <a:ext uri="{FF2B5EF4-FFF2-40B4-BE49-F238E27FC236}">
                    <a16:creationId xmlns:a16="http://schemas.microsoft.com/office/drawing/2014/main" id="{175FBE73-25E4-F362-3A93-660BB0F75F02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Rechteck 30">
                <a:extLst>
                  <a:ext uri="{FF2B5EF4-FFF2-40B4-BE49-F238E27FC236}">
                    <a16:creationId xmlns:a16="http://schemas.microsoft.com/office/drawing/2014/main" id="{D9F1468A-FBEB-FC4C-F43F-24A42A905329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" name="Rechteck 32">
                <a:extLst>
                  <a:ext uri="{FF2B5EF4-FFF2-40B4-BE49-F238E27FC236}">
                    <a16:creationId xmlns:a16="http://schemas.microsoft.com/office/drawing/2014/main" id="{CEA03BB5-0D93-AAE5-A082-EB99FA08C6BC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AE5A28F-5BF4-3BC5-67EC-A9D99EC25A10}"/>
                </a:ext>
              </a:extLst>
            </p:cNvPr>
            <p:cNvGrpSpPr/>
            <p:nvPr/>
          </p:nvGrpSpPr>
          <p:grpSpPr>
            <a:xfrm flipH="1">
              <a:off x="1220854" y="2307368"/>
              <a:ext cx="455596" cy="455596"/>
              <a:chOff x="3739609" y="2353114"/>
              <a:chExt cx="900012" cy="1376064"/>
            </a:xfrm>
          </p:grpSpPr>
          <p:sp>
            <p:nvSpPr>
              <p:cNvPr id="52" name="Trapezoid 51">
                <a:extLst>
                  <a:ext uri="{FF2B5EF4-FFF2-40B4-BE49-F238E27FC236}">
                    <a16:creationId xmlns:a16="http://schemas.microsoft.com/office/drawing/2014/main" id="{B6FDFB76-887A-5DA1-5012-B4FB6C48B29F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" name="Rechteck 30">
                <a:extLst>
                  <a:ext uri="{FF2B5EF4-FFF2-40B4-BE49-F238E27FC236}">
                    <a16:creationId xmlns:a16="http://schemas.microsoft.com/office/drawing/2014/main" id="{32F7BCA2-2ACC-2C59-5FDB-0BBCFA8D0547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Rechteck 32">
                <a:extLst>
                  <a:ext uri="{FF2B5EF4-FFF2-40B4-BE49-F238E27FC236}">
                    <a16:creationId xmlns:a16="http://schemas.microsoft.com/office/drawing/2014/main" id="{64142741-0839-F0EF-24F6-8E3813BA790B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E6CA03-3A03-047E-27D5-727E50B83E11}"/>
                </a:ext>
              </a:extLst>
            </p:cNvPr>
            <p:cNvGrpSpPr/>
            <p:nvPr/>
          </p:nvGrpSpPr>
          <p:grpSpPr>
            <a:xfrm flipH="1">
              <a:off x="1220854" y="2903080"/>
              <a:ext cx="455596" cy="455596"/>
              <a:chOff x="3739609" y="2353114"/>
              <a:chExt cx="900012" cy="1376064"/>
            </a:xfrm>
          </p:grpSpPr>
          <p:sp>
            <p:nvSpPr>
              <p:cNvPr id="56" name="Trapezoid 55">
                <a:extLst>
                  <a:ext uri="{FF2B5EF4-FFF2-40B4-BE49-F238E27FC236}">
                    <a16:creationId xmlns:a16="http://schemas.microsoft.com/office/drawing/2014/main" id="{BE5866CB-DDAC-993A-AF58-4EAA4F1EF87E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" name="Rechteck 30">
                <a:extLst>
                  <a:ext uri="{FF2B5EF4-FFF2-40B4-BE49-F238E27FC236}">
                    <a16:creationId xmlns:a16="http://schemas.microsoft.com/office/drawing/2014/main" id="{C30E3072-8E44-6F5A-4F03-E7C9025CF169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" name="Rechteck 32">
                <a:extLst>
                  <a:ext uri="{FF2B5EF4-FFF2-40B4-BE49-F238E27FC236}">
                    <a16:creationId xmlns:a16="http://schemas.microsoft.com/office/drawing/2014/main" id="{C800298F-8A51-7A21-C84E-731DA59BD21E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DAB94A-3D10-437E-9EEB-EFAC05877A0B}"/>
                </a:ext>
              </a:extLst>
            </p:cNvPr>
            <p:cNvGrpSpPr/>
            <p:nvPr/>
          </p:nvGrpSpPr>
          <p:grpSpPr>
            <a:xfrm flipH="1">
              <a:off x="1220854" y="3498785"/>
              <a:ext cx="455596" cy="455596"/>
              <a:chOff x="3739609" y="2353114"/>
              <a:chExt cx="900012" cy="1376064"/>
            </a:xfrm>
          </p:grpSpPr>
          <p:sp>
            <p:nvSpPr>
              <p:cNvPr id="60" name="Trapezoid 59">
                <a:extLst>
                  <a:ext uri="{FF2B5EF4-FFF2-40B4-BE49-F238E27FC236}">
                    <a16:creationId xmlns:a16="http://schemas.microsoft.com/office/drawing/2014/main" id="{401FD548-58C2-EDC5-D72E-0B6BA89CFA45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" name="Rechteck 30">
                <a:extLst>
                  <a:ext uri="{FF2B5EF4-FFF2-40B4-BE49-F238E27FC236}">
                    <a16:creationId xmlns:a16="http://schemas.microsoft.com/office/drawing/2014/main" id="{CC4935EA-5809-7E80-90EC-A4154C302ECD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" name="Rechteck 32">
                <a:extLst>
                  <a:ext uri="{FF2B5EF4-FFF2-40B4-BE49-F238E27FC236}">
                    <a16:creationId xmlns:a16="http://schemas.microsoft.com/office/drawing/2014/main" id="{33B08D7E-C306-254F-AD95-C9387FBF89FE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405DE4A-5561-BFBE-70F7-58A0598E4AD7}"/>
                </a:ext>
              </a:extLst>
            </p:cNvPr>
            <p:cNvGrpSpPr/>
            <p:nvPr/>
          </p:nvGrpSpPr>
          <p:grpSpPr>
            <a:xfrm flipH="1">
              <a:off x="1220854" y="4094497"/>
              <a:ext cx="455596" cy="455596"/>
              <a:chOff x="3739609" y="2353114"/>
              <a:chExt cx="900012" cy="1376064"/>
            </a:xfrm>
          </p:grpSpPr>
          <p:sp>
            <p:nvSpPr>
              <p:cNvPr id="64" name="Trapezoid 63">
                <a:extLst>
                  <a:ext uri="{FF2B5EF4-FFF2-40B4-BE49-F238E27FC236}">
                    <a16:creationId xmlns:a16="http://schemas.microsoft.com/office/drawing/2014/main" id="{FD0F92B9-0C42-FAC3-263D-5FCD98E54322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" name="Rechteck 30">
                <a:extLst>
                  <a:ext uri="{FF2B5EF4-FFF2-40B4-BE49-F238E27FC236}">
                    <a16:creationId xmlns:a16="http://schemas.microsoft.com/office/drawing/2014/main" id="{CE17A2DF-46C3-A548-48E7-0158672A0E8D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Rechteck 32">
                <a:extLst>
                  <a:ext uri="{FF2B5EF4-FFF2-40B4-BE49-F238E27FC236}">
                    <a16:creationId xmlns:a16="http://schemas.microsoft.com/office/drawing/2014/main" id="{AC20F516-5F35-1D5E-9FFB-885E616456F4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74F4451-10F9-691C-0D5E-6001D2EED549}"/>
                </a:ext>
              </a:extLst>
            </p:cNvPr>
            <p:cNvGrpSpPr/>
            <p:nvPr/>
          </p:nvGrpSpPr>
          <p:grpSpPr>
            <a:xfrm flipH="1">
              <a:off x="1220854" y="4689659"/>
              <a:ext cx="455596" cy="455596"/>
              <a:chOff x="3739609" y="2353114"/>
              <a:chExt cx="900012" cy="1376064"/>
            </a:xfrm>
          </p:grpSpPr>
          <p:sp>
            <p:nvSpPr>
              <p:cNvPr id="68" name="Trapezoid 67">
                <a:extLst>
                  <a:ext uri="{FF2B5EF4-FFF2-40B4-BE49-F238E27FC236}">
                    <a16:creationId xmlns:a16="http://schemas.microsoft.com/office/drawing/2014/main" id="{5BEAD5A1-706E-13E2-20B0-62DE508C0FBE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" name="Rechteck 30">
                <a:extLst>
                  <a:ext uri="{FF2B5EF4-FFF2-40B4-BE49-F238E27FC236}">
                    <a16:creationId xmlns:a16="http://schemas.microsoft.com/office/drawing/2014/main" id="{27EDB46B-54D4-7AC2-9B5F-D65FB6FC76DE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Rechteck 32">
                <a:extLst>
                  <a:ext uri="{FF2B5EF4-FFF2-40B4-BE49-F238E27FC236}">
                    <a16:creationId xmlns:a16="http://schemas.microsoft.com/office/drawing/2014/main" id="{FCE7914E-5D73-7F1E-56D1-0269E83106AE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933B25A-F0FE-AFB1-28F0-A20E5E798ED3}"/>
                </a:ext>
              </a:extLst>
            </p:cNvPr>
            <p:cNvGrpSpPr/>
            <p:nvPr/>
          </p:nvGrpSpPr>
          <p:grpSpPr>
            <a:xfrm flipH="1">
              <a:off x="1220854" y="5285371"/>
              <a:ext cx="455596" cy="455596"/>
              <a:chOff x="3739609" y="2353114"/>
              <a:chExt cx="900012" cy="1376064"/>
            </a:xfrm>
          </p:grpSpPr>
          <p:sp>
            <p:nvSpPr>
              <p:cNvPr id="72" name="Trapezoid 71">
                <a:extLst>
                  <a:ext uri="{FF2B5EF4-FFF2-40B4-BE49-F238E27FC236}">
                    <a16:creationId xmlns:a16="http://schemas.microsoft.com/office/drawing/2014/main" id="{174670C6-458B-11C2-C9AF-A5C4CDDA042D}"/>
                  </a:ext>
                </a:extLst>
              </p:cNvPr>
              <p:cNvSpPr/>
              <p:nvPr/>
            </p:nvSpPr>
            <p:spPr>
              <a:xfrm rot="5400000">
                <a:off x="3245701" y="2847022"/>
                <a:ext cx="1376064" cy="388247"/>
              </a:xfrm>
              <a:prstGeom prst="trapezoid">
                <a:avLst/>
              </a:prstGeom>
              <a:solidFill>
                <a:srgbClr val="32D678"/>
              </a:solidFill>
              <a:ln>
                <a:solidFill>
                  <a:srgbClr val="32D6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Rechteck 30">
                <a:extLst>
                  <a:ext uri="{FF2B5EF4-FFF2-40B4-BE49-F238E27FC236}">
                    <a16:creationId xmlns:a16="http://schemas.microsoft.com/office/drawing/2014/main" id="{7B07B425-8E27-E186-A73F-B6D045EFC5C4}"/>
                  </a:ext>
                </a:extLst>
              </p:cNvPr>
              <p:cNvSpPr/>
              <p:nvPr/>
            </p:nvSpPr>
            <p:spPr>
              <a:xfrm>
                <a:off x="4241070" y="2478018"/>
                <a:ext cx="156755" cy="114728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" name="Rechteck 32">
                <a:extLst>
                  <a:ext uri="{FF2B5EF4-FFF2-40B4-BE49-F238E27FC236}">
                    <a16:creationId xmlns:a16="http://schemas.microsoft.com/office/drawing/2014/main" id="{90165B56-8594-4006-C83F-A9F1C2EE1B79}"/>
                  </a:ext>
                </a:extLst>
              </p:cNvPr>
              <p:cNvSpPr/>
              <p:nvPr/>
            </p:nvSpPr>
            <p:spPr>
              <a:xfrm>
                <a:off x="4517417" y="2551604"/>
                <a:ext cx="122204" cy="95737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0CC594F-A76D-06B2-332B-9E7A45111094}"/>
                </a:ext>
              </a:extLst>
            </p:cNvPr>
            <p:cNvGrpSpPr/>
            <p:nvPr/>
          </p:nvGrpSpPr>
          <p:grpSpPr>
            <a:xfrm>
              <a:off x="1925007" y="1124610"/>
              <a:ext cx="941714" cy="455595"/>
              <a:chOff x="5527779" y="2588424"/>
              <a:chExt cx="822889" cy="1332019"/>
            </a:xfrm>
          </p:grpSpPr>
          <p:grpSp>
            <p:nvGrpSpPr>
              <p:cNvPr id="129" name="Gruppieren 41">
                <a:extLst>
                  <a:ext uri="{FF2B5EF4-FFF2-40B4-BE49-F238E27FC236}">
                    <a16:creationId xmlns:a16="http://schemas.microsoft.com/office/drawing/2014/main" id="{452068BF-A2D7-F504-9189-05AA5FC057B1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160" name="Rechteck 26">
                  <a:extLst>
                    <a:ext uri="{FF2B5EF4-FFF2-40B4-BE49-F238E27FC236}">
                      <a16:creationId xmlns:a16="http://schemas.microsoft.com/office/drawing/2014/main" id="{A1480E94-0EC3-4609-4393-CD6630A210C5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1" name="Rechteck 27">
                  <a:extLst>
                    <a:ext uri="{FF2B5EF4-FFF2-40B4-BE49-F238E27FC236}">
                      <a16:creationId xmlns:a16="http://schemas.microsoft.com/office/drawing/2014/main" id="{58BFD699-E78D-5938-FA83-E152ACCC1FE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2" name="Rechteck 30">
                  <a:extLst>
                    <a:ext uri="{FF2B5EF4-FFF2-40B4-BE49-F238E27FC236}">
                      <a16:creationId xmlns:a16="http://schemas.microsoft.com/office/drawing/2014/main" id="{E12E7446-973F-D384-1125-B92EB46DE77E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3" name="Rechteck 33">
                  <a:extLst>
                    <a:ext uri="{FF2B5EF4-FFF2-40B4-BE49-F238E27FC236}">
                      <a16:creationId xmlns:a16="http://schemas.microsoft.com/office/drawing/2014/main" id="{F21A39EE-D287-5678-2DEE-877D29E55AD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4" name="Rechteck 34">
                  <a:extLst>
                    <a:ext uri="{FF2B5EF4-FFF2-40B4-BE49-F238E27FC236}">
                      <a16:creationId xmlns:a16="http://schemas.microsoft.com/office/drawing/2014/main" id="{666DAA68-6054-E16F-1822-30FD86D1005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5" name="Rechteck 37">
                  <a:extLst>
                    <a:ext uri="{FF2B5EF4-FFF2-40B4-BE49-F238E27FC236}">
                      <a16:creationId xmlns:a16="http://schemas.microsoft.com/office/drawing/2014/main" id="{305DE360-7BF8-3B95-41BF-6B13984DB549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6" name="Rechteck 38">
                  <a:extLst>
                    <a:ext uri="{FF2B5EF4-FFF2-40B4-BE49-F238E27FC236}">
                      <a16:creationId xmlns:a16="http://schemas.microsoft.com/office/drawing/2014/main" id="{B5559B51-B058-9B63-5FD2-D2A9292665B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7" name="Rechteck 39">
                  <a:extLst>
                    <a:ext uri="{FF2B5EF4-FFF2-40B4-BE49-F238E27FC236}">
                      <a16:creationId xmlns:a16="http://schemas.microsoft.com/office/drawing/2014/main" id="{52A178CA-4A2A-D65F-E20E-DCD7A4D9B1A4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8" name="Rechteck 40">
                  <a:extLst>
                    <a:ext uri="{FF2B5EF4-FFF2-40B4-BE49-F238E27FC236}">
                      <a16:creationId xmlns:a16="http://schemas.microsoft.com/office/drawing/2014/main" id="{F7FC0D77-E4EB-A68E-29DE-D0D7FBEB41DF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0" name="Gruppieren 44">
                <a:extLst>
                  <a:ext uri="{FF2B5EF4-FFF2-40B4-BE49-F238E27FC236}">
                    <a16:creationId xmlns:a16="http://schemas.microsoft.com/office/drawing/2014/main" id="{5BB3CCE3-24E4-AAC0-6E49-8A07F66D23F3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151" name="Rechteck 45">
                  <a:extLst>
                    <a:ext uri="{FF2B5EF4-FFF2-40B4-BE49-F238E27FC236}">
                      <a16:creationId xmlns:a16="http://schemas.microsoft.com/office/drawing/2014/main" id="{FCAFDF6A-035B-D2B7-B932-705E9C21DE8F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2" name="Rechteck 46">
                  <a:extLst>
                    <a:ext uri="{FF2B5EF4-FFF2-40B4-BE49-F238E27FC236}">
                      <a16:creationId xmlns:a16="http://schemas.microsoft.com/office/drawing/2014/main" id="{13402402-ABDD-6B0C-BF9D-052D384CF420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3" name="Rechteck 47">
                  <a:extLst>
                    <a:ext uri="{FF2B5EF4-FFF2-40B4-BE49-F238E27FC236}">
                      <a16:creationId xmlns:a16="http://schemas.microsoft.com/office/drawing/2014/main" id="{3D325528-3FB4-0633-5F78-D54112C3D596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4" name="Rechteck 48">
                  <a:extLst>
                    <a:ext uri="{FF2B5EF4-FFF2-40B4-BE49-F238E27FC236}">
                      <a16:creationId xmlns:a16="http://schemas.microsoft.com/office/drawing/2014/main" id="{3F73743F-E1FE-D444-D4C9-BFCAE437BC3F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5" name="Rechteck 49">
                  <a:extLst>
                    <a:ext uri="{FF2B5EF4-FFF2-40B4-BE49-F238E27FC236}">
                      <a16:creationId xmlns:a16="http://schemas.microsoft.com/office/drawing/2014/main" id="{14AB03E0-09EF-97F8-3B7A-8D3217AE0A1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6" name="Rechteck 50">
                  <a:extLst>
                    <a:ext uri="{FF2B5EF4-FFF2-40B4-BE49-F238E27FC236}">
                      <a16:creationId xmlns:a16="http://schemas.microsoft.com/office/drawing/2014/main" id="{D94DA11B-DCC6-5A5C-789F-85A63DDBB1CC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7" name="Rechteck 51">
                  <a:extLst>
                    <a:ext uri="{FF2B5EF4-FFF2-40B4-BE49-F238E27FC236}">
                      <a16:creationId xmlns:a16="http://schemas.microsoft.com/office/drawing/2014/main" id="{27EE4F3F-55B9-BCC5-9732-9430F98D9D6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8" name="Rechteck 52">
                  <a:extLst>
                    <a:ext uri="{FF2B5EF4-FFF2-40B4-BE49-F238E27FC236}">
                      <a16:creationId xmlns:a16="http://schemas.microsoft.com/office/drawing/2014/main" id="{06367960-1516-3E64-5AE9-4F34F3F87B9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9" name="Rechteck 53">
                  <a:extLst>
                    <a:ext uri="{FF2B5EF4-FFF2-40B4-BE49-F238E27FC236}">
                      <a16:creationId xmlns:a16="http://schemas.microsoft.com/office/drawing/2014/main" id="{82675871-E822-DD45-DBBC-DD0D872B9922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1" name="Gruppieren 54">
                <a:extLst>
                  <a:ext uri="{FF2B5EF4-FFF2-40B4-BE49-F238E27FC236}">
                    <a16:creationId xmlns:a16="http://schemas.microsoft.com/office/drawing/2014/main" id="{CEC7C1F8-DC19-67CF-7F13-AC5A83FB7AFC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142" name="Rechteck 55">
                  <a:extLst>
                    <a:ext uri="{FF2B5EF4-FFF2-40B4-BE49-F238E27FC236}">
                      <a16:creationId xmlns:a16="http://schemas.microsoft.com/office/drawing/2014/main" id="{18D89ED3-6E4E-C016-F155-5BF35173AE2D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3" name="Rechteck 56">
                  <a:extLst>
                    <a:ext uri="{FF2B5EF4-FFF2-40B4-BE49-F238E27FC236}">
                      <a16:creationId xmlns:a16="http://schemas.microsoft.com/office/drawing/2014/main" id="{CE910D7F-01A0-4B0F-1D8C-2ADBCBCEE5F9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4" name="Rechteck 57">
                  <a:extLst>
                    <a:ext uri="{FF2B5EF4-FFF2-40B4-BE49-F238E27FC236}">
                      <a16:creationId xmlns:a16="http://schemas.microsoft.com/office/drawing/2014/main" id="{B08210F4-C0C4-F212-2F1A-32B2A7DBF538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5" name="Rechteck 58">
                  <a:extLst>
                    <a:ext uri="{FF2B5EF4-FFF2-40B4-BE49-F238E27FC236}">
                      <a16:creationId xmlns:a16="http://schemas.microsoft.com/office/drawing/2014/main" id="{69558005-A830-C8BD-562A-486723C986B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6" name="Rechteck 59">
                  <a:extLst>
                    <a:ext uri="{FF2B5EF4-FFF2-40B4-BE49-F238E27FC236}">
                      <a16:creationId xmlns:a16="http://schemas.microsoft.com/office/drawing/2014/main" id="{3DCFC6CE-37BA-6D48-E977-1EB133B79497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7" name="Rechteck 60">
                  <a:extLst>
                    <a:ext uri="{FF2B5EF4-FFF2-40B4-BE49-F238E27FC236}">
                      <a16:creationId xmlns:a16="http://schemas.microsoft.com/office/drawing/2014/main" id="{23F99012-599B-4BC7-13CE-7064C6CFEF2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8" name="Rechteck 61">
                  <a:extLst>
                    <a:ext uri="{FF2B5EF4-FFF2-40B4-BE49-F238E27FC236}">
                      <a16:creationId xmlns:a16="http://schemas.microsoft.com/office/drawing/2014/main" id="{F0561831-A34F-C675-C4D6-2152C2856BC2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9" name="Rechteck 62">
                  <a:extLst>
                    <a:ext uri="{FF2B5EF4-FFF2-40B4-BE49-F238E27FC236}">
                      <a16:creationId xmlns:a16="http://schemas.microsoft.com/office/drawing/2014/main" id="{B250E711-938C-E5A8-46BE-C467F01BDC8F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0" name="Rechteck 63">
                  <a:extLst>
                    <a:ext uri="{FF2B5EF4-FFF2-40B4-BE49-F238E27FC236}">
                      <a16:creationId xmlns:a16="http://schemas.microsoft.com/office/drawing/2014/main" id="{1687011D-A467-7FDB-B9D3-9E4AB79E681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2" name="Gruppieren 64">
                <a:extLst>
                  <a:ext uri="{FF2B5EF4-FFF2-40B4-BE49-F238E27FC236}">
                    <a16:creationId xmlns:a16="http://schemas.microsoft.com/office/drawing/2014/main" id="{5C6DF27B-7760-6B99-A717-9883CD107D5B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33" name="Rechteck 65">
                  <a:extLst>
                    <a:ext uri="{FF2B5EF4-FFF2-40B4-BE49-F238E27FC236}">
                      <a16:creationId xmlns:a16="http://schemas.microsoft.com/office/drawing/2014/main" id="{64F2FFAC-8487-1943-4F7E-D75D7424E324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4" name="Rechteck 66">
                  <a:extLst>
                    <a:ext uri="{FF2B5EF4-FFF2-40B4-BE49-F238E27FC236}">
                      <a16:creationId xmlns:a16="http://schemas.microsoft.com/office/drawing/2014/main" id="{B0D174C6-EFD4-F9C6-CFFD-2FFED188DE96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5" name="Rechteck 67">
                  <a:extLst>
                    <a:ext uri="{FF2B5EF4-FFF2-40B4-BE49-F238E27FC236}">
                      <a16:creationId xmlns:a16="http://schemas.microsoft.com/office/drawing/2014/main" id="{B62D1069-329B-D023-01AC-99F9591DE628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6" name="Rechteck 68">
                  <a:extLst>
                    <a:ext uri="{FF2B5EF4-FFF2-40B4-BE49-F238E27FC236}">
                      <a16:creationId xmlns:a16="http://schemas.microsoft.com/office/drawing/2014/main" id="{7D5C7485-E212-2CEE-9C92-44D5CC30305F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7" name="Rechteck 69">
                  <a:extLst>
                    <a:ext uri="{FF2B5EF4-FFF2-40B4-BE49-F238E27FC236}">
                      <a16:creationId xmlns:a16="http://schemas.microsoft.com/office/drawing/2014/main" id="{8687A614-7F0B-5080-F7CA-FDEBE04ED9BE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8" name="Rechteck 70">
                  <a:extLst>
                    <a:ext uri="{FF2B5EF4-FFF2-40B4-BE49-F238E27FC236}">
                      <a16:creationId xmlns:a16="http://schemas.microsoft.com/office/drawing/2014/main" id="{AF09F5A1-A53D-9881-5163-CECA0720499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9" name="Rechteck 71">
                  <a:extLst>
                    <a:ext uri="{FF2B5EF4-FFF2-40B4-BE49-F238E27FC236}">
                      <a16:creationId xmlns:a16="http://schemas.microsoft.com/office/drawing/2014/main" id="{AD599A0E-C116-0700-CA67-2239A20C7671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0" name="Rechteck 72">
                  <a:extLst>
                    <a:ext uri="{FF2B5EF4-FFF2-40B4-BE49-F238E27FC236}">
                      <a16:creationId xmlns:a16="http://schemas.microsoft.com/office/drawing/2014/main" id="{468408BB-A8E6-D694-E435-42BB2AA72194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1" name="Rechteck 73">
                  <a:extLst>
                    <a:ext uri="{FF2B5EF4-FFF2-40B4-BE49-F238E27FC236}">
                      <a16:creationId xmlns:a16="http://schemas.microsoft.com/office/drawing/2014/main" id="{E2DACBB2-4C93-BFB8-DF81-ABD8D0ECDE8D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193831E9-390E-3CB8-5E9A-307DF673E7D4}"/>
                </a:ext>
              </a:extLst>
            </p:cNvPr>
            <p:cNvGrpSpPr/>
            <p:nvPr/>
          </p:nvGrpSpPr>
          <p:grpSpPr>
            <a:xfrm>
              <a:off x="1925007" y="1715031"/>
              <a:ext cx="941714" cy="455595"/>
              <a:chOff x="5527779" y="2588424"/>
              <a:chExt cx="822889" cy="1332019"/>
            </a:xfrm>
          </p:grpSpPr>
          <p:grpSp>
            <p:nvGrpSpPr>
              <p:cNvPr id="170" name="Gruppieren 41">
                <a:extLst>
                  <a:ext uri="{FF2B5EF4-FFF2-40B4-BE49-F238E27FC236}">
                    <a16:creationId xmlns:a16="http://schemas.microsoft.com/office/drawing/2014/main" id="{36598A4B-F97A-D229-37B2-F23765DF7607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201" name="Rechteck 26">
                  <a:extLst>
                    <a:ext uri="{FF2B5EF4-FFF2-40B4-BE49-F238E27FC236}">
                      <a16:creationId xmlns:a16="http://schemas.microsoft.com/office/drawing/2014/main" id="{22647E14-268F-D828-58EB-152EF0E2940B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2" name="Rechteck 27">
                  <a:extLst>
                    <a:ext uri="{FF2B5EF4-FFF2-40B4-BE49-F238E27FC236}">
                      <a16:creationId xmlns:a16="http://schemas.microsoft.com/office/drawing/2014/main" id="{547E65B2-08DD-EC4F-456E-49B52E1038CA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3" name="Rechteck 30">
                  <a:extLst>
                    <a:ext uri="{FF2B5EF4-FFF2-40B4-BE49-F238E27FC236}">
                      <a16:creationId xmlns:a16="http://schemas.microsoft.com/office/drawing/2014/main" id="{FB2790A9-524A-0977-756F-41C1328CB2E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4" name="Rechteck 33">
                  <a:extLst>
                    <a:ext uri="{FF2B5EF4-FFF2-40B4-BE49-F238E27FC236}">
                      <a16:creationId xmlns:a16="http://schemas.microsoft.com/office/drawing/2014/main" id="{114277EA-D2C7-25D1-2375-0133B156E5E5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5" name="Rechteck 34">
                  <a:extLst>
                    <a:ext uri="{FF2B5EF4-FFF2-40B4-BE49-F238E27FC236}">
                      <a16:creationId xmlns:a16="http://schemas.microsoft.com/office/drawing/2014/main" id="{4C25A50D-9FA2-A57F-3E3C-41C6E7A7794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6" name="Rechteck 37">
                  <a:extLst>
                    <a:ext uri="{FF2B5EF4-FFF2-40B4-BE49-F238E27FC236}">
                      <a16:creationId xmlns:a16="http://schemas.microsoft.com/office/drawing/2014/main" id="{A58CFA40-A44A-2C35-A5E2-B62C8AD4FF12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7" name="Rechteck 38">
                  <a:extLst>
                    <a:ext uri="{FF2B5EF4-FFF2-40B4-BE49-F238E27FC236}">
                      <a16:creationId xmlns:a16="http://schemas.microsoft.com/office/drawing/2014/main" id="{296CC1B8-4E65-4EA3-98B3-50999F021BAB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8" name="Rechteck 39">
                  <a:extLst>
                    <a:ext uri="{FF2B5EF4-FFF2-40B4-BE49-F238E27FC236}">
                      <a16:creationId xmlns:a16="http://schemas.microsoft.com/office/drawing/2014/main" id="{76CF1576-61C4-5EDC-26C5-A0E7A6CD5E4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9" name="Rechteck 40">
                  <a:extLst>
                    <a:ext uri="{FF2B5EF4-FFF2-40B4-BE49-F238E27FC236}">
                      <a16:creationId xmlns:a16="http://schemas.microsoft.com/office/drawing/2014/main" id="{11AFF2AE-673B-2AFE-2A95-7E8543204077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1" name="Gruppieren 44">
                <a:extLst>
                  <a:ext uri="{FF2B5EF4-FFF2-40B4-BE49-F238E27FC236}">
                    <a16:creationId xmlns:a16="http://schemas.microsoft.com/office/drawing/2014/main" id="{7A28F89F-2C6D-F90C-3DD1-1F0955EFCB8C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192" name="Rechteck 45">
                  <a:extLst>
                    <a:ext uri="{FF2B5EF4-FFF2-40B4-BE49-F238E27FC236}">
                      <a16:creationId xmlns:a16="http://schemas.microsoft.com/office/drawing/2014/main" id="{B744ABE8-C43F-87E0-9294-A835FAAF6C40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3" name="Rechteck 46">
                  <a:extLst>
                    <a:ext uri="{FF2B5EF4-FFF2-40B4-BE49-F238E27FC236}">
                      <a16:creationId xmlns:a16="http://schemas.microsoft.com/office/drawing/2014/main" id="{371576FA-18E3-F658-7BE2-68C3029E235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4" name="Rechteck 47">
                  <a:extLst>
                    <a:ext uri="{FF2B5EF4-FFF2-40B4-BE49-F238E27FC236}">
                      <a16:creationId xmlns:a16="http://schemas.microsoft.com/office/drawing/2014/main" id="{01B3ED81-E3A5-6CE0-9F17-85F686962201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5" name="Rechteck 48">
                  <a:extLst>
                    <a:ext uri="{FF2B5EF4-FFF2-40B4-BE49-F238E27FC236}">
                      <a16:creationId xmlns:a16="http://schemas.microsoft.com/office/drawing/2014/main" id="{8ACF8009-9EB6-1AA0-F693-1AC778EA8D59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6" name="Rechteck 49">
                  <a:extLst>
                    <a:ext uri="{FF2B5EF4-FFF2-40B4-BE49-F238E27FC236}">
                      <a16:creationId xmlns:a16="http://schemas.microsoft.com/office/drawing/2014/main" id="{CFCB54CA-535E-CB7E-E635-88A112F14342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7" name="Rechteck 50">
                  <a:extLst>
                    <a:ext uri="{FF2B5EF4-FFF2-40B4-BE49-F238E27FC236}">
                      <a16:creationId xmlns:a16="http://schemas.microsoft.com/office/drawing/2014/main" id="{09CE144D-A9FE-B436-4069-1BEBE25E526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8" name="Rechteck 51">
                  <a:extLst>
                    <a:ext uri="{FF2B5EF4-FFF2-40B4-BE49-F238E27FC236}">
                      <a16:creationId xmlns:a16="http://schemas.microsoft.com/office/drawing/2014/main" id="{99ED23F5-12C6-7AB7-29F0-75A9459D827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9" name="Rechteck 52">
                  <a:extLst>
                    <a:ext uri="{FF2B5EF4-FFF2-40B4-BE49-F238E27FC236}">
                      <a16:creationId xmlns:a16="http://schemas.microsoft.com/office/drawing/2014/main" id="{115D21C2-B20F-BE6B-756C-72D4CD2FB953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0" name="Rechteck 53">
                  <a:extLst>
                    <a:ext uri="{FF2B5EF4-FFF2-40B4-BE49-F238E27FC236}">
                      <a16:creationId xmlns:a16="http://schemas.microsoft.com/office/drawing/2014/main" id="{196A43DD-E81F-8EC8-09DE-B6A499D722E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2" name="Gruppieren 54">
                <a:extLst>
                  <a:ext uri="{FF2B5EF4-FFF2-40B4-BE49-F238E27FC236}">
                    <a16:creationId xmlns:a16="http://schemas.microsoft.com/office/drawing/2014/main" id="{53157C7B-AAAA-A624-1918-D87874123A15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183" name="Rechteck 55">
                  <a:extLst>
                    <a:ext uri="{FF2B5EF4-FFF2-40B4-BE49-F238E27FC236}">
                      <a16:creationId xmlns:a16="http://schemas.microsoft.com/office/drawing/2014/main" id="{39A0AE3B-D9C0-8FCB-CF24-12EFEE931158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4" name="Rechteck 56">
                  <a:extLst>
                    <a:ext uri="{FF2B5EF4-FFF2-40B4-BE49-F238E27FC236}">
                      <a16:creationId xmlns:a16="http://schemas.microsoft.com/office/drawing/2014/main" id="{C342DCCF-DC52-2EBF-BCC0-299C51554BB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5" name="Rechteck 57">
                  <a:extLst>
                    <a:ext uri="{FF2B5EF4-FFF2-40B4-BE49-F238E27FC236}">
                      <a16:creationId xmlns:a16="http://schemas.microsoft.com/office/drawing/2014/main" id="{257195F2-DB75-73D2-A13A-3CF6C48D0911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6" name="Rechteck 58">
                  <a:extLst>
                    <a:ext uri="{FF2B5EF4-FFF2-40B4-BE49-F238E27FC236}">
                      <a16:creationId xmlns:a16="http://schemas.microsoft.com/office/drawing/2014/main" id="{4BAB8CEA-8653-627C-D7F4-D7D7BCD81184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7" name="Rechteck 59">
                  <a:extLst>
                    <a:ext uri="{FF2B5EF4-FFF2-40B4-BE49-F238E27FC236}">
                      <a16:creationId xmlns:a16="http://schemas.microsoft.com/office/drawing/2014/main" id="{13320D52-0AFC-6244-0CF0-40933467681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8" name="Rechteck 60">
                  <a:extLst>
                    <a:ext uri="{FF2B5EF4-FFF2-40B4-BE49-F238E27FC236}">
                      <a16:creationId xmlns:a16="http://schemas.microsoft.com/office/drawing/2014/main" id="{10F7BEF5-89CE-695E-5056-44B89241772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9" name="Rechteck 61">
                  <a:extLst>
                    <a:ext uri="{FF2B5EF4-FFF2-40B4-BE49-F238E27FC236}">
                      <a16:creationId xmlns:a16="http://schemas.microsoft.com/office/drawing/2014/main" id="{A704E0D7-32ED-D436-BED1-DB7810A79706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0" name="Rechteck 62">
                  <a:extLst>
                    <a:ext uri="{FF2B5EF4-FFF2-40B4-BE49-F238E27FC236}">
                      <a16:creationId xmlns:a16="http://schemas.microsoft.com/office/drawing/2014/main" id="{BEF1BDD4-EC21-2D29-EB57-C54C95C64D89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1" name="Rechteck 63">
                  <a:extLst>
                    <a:ext uri="{FF2B5EF4-FFF2-40B4-BE49-F238E27FC236}">
                      <a16:creationId xmlns:a16="http://schemas.microsoft.com/office/drawing/2014/main" id="{FEB5A274-6108-6729-4AED-426FB17F050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3" name="Gruppieren 64">
                <a:extLst>
                  <a:ext uri="{FF2B5EF4-FFF2-40B4-BE49-F238E27FC236}">
                    <a16:creationId xmlns:a16="http://schemas.microsoft.com/office/drawing/2014/main" id="{A9BBECFA-D194-ECCB-182F-778E42713C0C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74" name="Rechteck 65">
                  <a:extLst>
                    <a:ext uri="{FF2B5EF4-FFF2-40B4-BE49-F238E27FC236}">
                      <a16:creationId xmlns:a16="http://schemas.microsoft.com/office/drawing/2014/main" id="{28A3BE1D-82DA-0960-D114-E933B4D79145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5" name="Rechteck 66">
                  <a:extLst>
                    <a:ext uri="{FF2B5EF4-FFF2-40B4-BE49-F238E27FC236}">
                      <a16:creationId xmlns:a16="http://schemas.microsoft.com/office/drawing/2014/main" id="{841A27F5-B754-7449-3F86-AB7CE662D7F6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6" name="Rechteck 67">
                  <a:extLst>
                    <a:ext uri="{FF2B5EF4-FFF2-40B4-BE49-F238E27FC236}">
                      <a16:creationId xmlns:a16="http://schemas.microsoft.com/office/drawing/2014/main" id="{1A9B308C-F667-0A23-9BE9-F6A59E898924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7" name="Rechteck 68">
                  <a:extLst>
                    <a:ext uri="{FF2B5EF4-FFF2-40B4-BE49-F238E27FC236}">
                      <a16:creationId xmlns:a16="http://schemas.microsoft.com/office/drawing/2014/main" id="{B23C7CC3-02C7-B3EE-DCF2-73D37E5018D1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8" name="Rechteck 69">
                  <a:extLst>
                    <a:ext uri="{FF2B5EF4-FFF2-40B4-BE49-F238E27FC236}">
                      <a16:creationId xmlns:a16="http://schemas.microsoft.com/office/drawing/2014/main" id="{C7EA8DF2-B803-00E8-D14F-8E9C1F73C282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9" name="Rechteck 70">
                  <a:extLst>
                    <a:ext uri="{FF2B5EF4-FFF2-40B4-BE49-F238E27FC236}">
                      <a16:creationId xmlns:a16="http://schemas.microsoft.com/office/drawing/2014/main" id="{D4C398D3-AED6-9E64-5A98-5377C8E64CC1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0" name="Rechteck 71">
                  <a:extLst>
                    <a:ext uri="{FF2B5EF4-FFF2-40B4-BE49-F238E27FC236}">
                      <a16:creationId xmlns:a16="http://schemas.microsoft.com/office/drawing/2014/main" id="{4A60D7A4-769D-F715-A9FF-2F8D31C02CA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1" name="Rechteck 72">
                  <a:extLst>
                    <a:ext uri="{FF2B5EF4-FFF2-40B4-BE49-F238E27FC236}">
                      <a16:creationId xmlns:a16="http://schemas.microsoft.com/office/drawing/2014/main" id="{187F5ECA-A27D-D172-0033-6D3E3C92BACB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2" name="Rechteck 73">
                  <a:extLst>
                    <a:ext uri="{FF2B5EF4-FFF2-40B4-BE49-F238E27FC236}">
                      <a16:creationId xmlns:a16="http://schemas.microsoft.com/office/drawing/2014/main" id="{ECF3E2D5-16BC-34EA-DC7A-8BA4CF434E8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D93992D6-06B4-1EBE-14F7-A7FF342D8C79}"/>
                </a:ext>
              </a:extLst>
            </p:cNvPr>
            <p:cNvGrpSpPr/>
            <p:nvPr/>
          </p:nvGrpSpPr>
          <p:grpSpPr>
            <a:xfrm>
              <a:off x="1920774" y="2305837"/>
              <a:ext cx="941714" cy="455595"/>
              <a:chOff x="5527779" y="2588424"/>
              <a:chExt cx="822889" cy="1332019"/>
            </a:xfrm>
          </p:grpSpPr>
          <p:grpSp>
            <p:nvGrpSpPr>
              <p:cNvPr id="252" name="Gruppieren 41">
                <a:extLst>
                  <a:ext uri="{FF2B5EF4-FFF2-40B4-BE49-F238E27FC236}">
                    <a16:creationId xmlns:a16="http://schemas.microsoft.com/office/drawing/2014/main" id="{F6BA7F31-2BB3-75FA-41EC-93CD2E1F1195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283" name="Rechteck 26">
                  <a:extLst>
                    <a:ext uri="{FF2B5EF4-FFF2-40B4-BE49-F238E27FC236}">
                      <a16:creationId xmlns:a16="http://schemas.microsoft.com/office/drawing/2014/main" id="{F8E57DE2-E1B1-2937-162A-56274931D017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4" name="Rechteck 27">
                  <a:extLst>
                    <a:ext uri="{FF2B5EF4-FFF2-40B4-BE49-F238E27FC236}">
                      <a16:creationId xmlns:a16="http://schemas.microsoft.com/office/drawing/2014/main" id="{63B5790C-C8FE-3366-C64E-6DEEB1E2F57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5" name="Rechteck 30">
                  <a:extLst>
                    <a:ext uri="{FF2B5EF4-FFF2-40B4-BE49-F238E27FC236}">
                      <a16:creationId xmlns:a16="http://schemas.microsoft.com/office/drawing/2014/main" id="{0FEBC201-C6FA-A01C-0532-C0577421B368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6" name="Rechteck 33">
                  <a:extLst>
                    <a:ext uri="{FF2B5EF4-FFF2-40B4-BE49-F238E27FC236}">
                      <a16:creationId xmlns:a16="http://schemas.microsoft.com/office/drawing/2014/main" id="{C293FF19-D95B-B85C-6D40-D73459A33A34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7" name="Rechteck 34">
                  <a:extLst>
                    <a:ext uri="{FF2B5EF4-FFF2-40B4-BE49-F238E27FC236}">
                      <a16:creationId xmlns:a16="http://schemas.microsoft.com/office/drawing/2014/main" id="{9767AAF3-A53E-A539-89F0-E25499B1EE04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8" name="Rechteck 37">
                  <a:extLst>
                    <a:ext uri="{FF2B5EF4-FFF2-40B4-BE49-F238E27FC236}">
                      <a16:creationId xmlns:a16="http://schemas.microsoft.com/office/drawing/2014/main" id="{DD6BD855-1EA3-0F77-E1C2-43E8858B037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9" name="Rechteck 38">
                  <a:extLst>
                    <a:ext uri="{FF2B5EF4-FFF2-40B4-BE49-F238E27FC236}">
                      <a16:creationId xmlns:a16="http://schemas.microsoft.com/office/drawing/2014/main" id="{8B7F9254-5DA9-D2C3-E370-D8D4E727F99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0" name="Rechteck 39">
                  <a:extLst>
                    <a:ext uri="{FF2B5EF4-FFF2-40B4-BE49-F238E27FC236}">
                      <a16:creationId xmlns:a16="http://schemas.microsoft.com/office/drawing/2014/main" id="{CA25E0B7-E711-11FD-20C1-56ED80464FC7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1" name="Rechteck 40">
                  <a:extLst>
                    <a:ext uri="{FF2B5EF4-FFF2-40B4-BE49-F238E27FC236}">
                      <a16:creationId xmlns:a16="http://schemas.microsoft.com/office/drawing/2014/main" id="{E9FCE0FF-FDF7-7446-084B-94F52730E2B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53" name="Gruppieren 44">
                <a:extLst>
                  <a:ext uri="{FF2B5EF4-FFF2-40B4-BE49-F238E27FC236}">
                    <a16:creationId xmlns:a16="http://schemas.microsoft.com/office/drawing/2014/main" id="{781853FE-A182-FEB0-9064-D10455C75551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274" name="Rechteck 45">
                  <a:extLst>
                    <a:ext uri="{FF2B5EF4-FFF2-40B4-BE49-F238E27FC236}">
                      <a16:creationId xmlns:a16="http://schemas.microsoft.com/office/drawing/2014/main" id="{8EAB5912-740A-28D2-A9F4-0C0B510C2398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5" name="Rechteck 46">
                  <a:extLst>
                    <a:ext uri="{FF2B5EF4-FFF2-40B4-BE49-F238E27FC236}">
                      <a16:creationId xmlns:a16="http://schemas.microsoft.com/office/drawing/2014/main" id="{D9ADCD84-264A-CB05-1C2A-FC307E76649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6" name="Rechteck 47">
                  <a:extLst>
                    <a:ext uri="{FF2B5EF4-FFF2-40B4-BE49-F238E27FC236}">
                      <a16:creationId xmlns:a16="http://schemas.microsoft.com/office/drawing/2014/main" id="{C1F1A9B1-30A4-A4E0-7AFB-3BA8510F1807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7" name="Rechteck 48">
                  <a:extLst>
                    <a:ext uri="{FF2B5EF4-FFF2-40B4-BE49-F238E27FC236}">
                      <a16:creationId xmlns:a16="http://schemas.microsoft.com/office/drawing/2014/main" id="{511D784E-34C3-8F39-8A3A-A39624E204FB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8" name="Rechteck 49">
                  <a:extLst>
                    <a:ext uri="{FF2B5EF4-FFF2-40B4-BE49-F238E27FC236}">
                      <a16:creationId xmlns:a16="http://schemas.microsoft.com/office/drawing/2014/main" id="{29A911B1-5D26-96C6-BD6F-6FA345C38E27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9" name="Rechteck 50">
                  <a:extLst>
                    <a:ext uri="{FF2B5EF4-FFF2-40B4-BE49-F238E27FC236}">
                      <a16:creationId xmlns:a16="http://schemas.microsoft.com/office/drawing/2014/main" id="{F41643C6-1CC0-5C2F-D44B-F06772BC7EB6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0" name="Rechteck 51">
                  <a:extLst>
                    <a:ext uri="{FF2B5EF4-FFF2-40B4-BE49-F238E27FC236}">
                      <a16:creationId xmlns:a16="http://schemas.microsoft.com/office/drawing/2014/main" id="{353E548F-4E1A-519A-A8F8-14EA5507FDC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1" name="Rechteck 52">
                  <a:extLst>
                    <a:ext uri="{FF2B5EF4-FFF2-40B4-BE49-F238E27FC236}">
                      <a16:creationId xmlns:a16="http://schemas.microsoft.com/office/drawing/2014/main" id="{B8984186-88C1-7C70-248B-11D7BDC27C94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2" name="Rechteck 53">
                  <a:extLst>
                    <a:ext uri="{FF2B5EF4-FFF2-40B4-BE49-F238E27FC236}">
                      <a16:creationId xmlns:a16="http://schemas.microsoft.com/office/drawing/2014/main" id="{0EB96CB7-C92E-9808-197C-66755DE718D3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54" name="Gruppieren 54">
                <a:extLst>
                  <a:ext uri="{FF2B5EF4-FFF2-40B4-BE49-F238E27FC236}">
                    <a16:creationId xmlns:a16="http://schemas.microsoft.com/office/drawing/2014/main" id="{CDAE3CA4-913E-7A81-A2BF-E7B2BC4B43F6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265" name="Rechteck 55">
                  <a:extLst>
                    <a:ext uri="{FF2B5EF4-FFF2-40B4-BE49-F238E27FC236}">
                      <a16:creationId xmlns:a16="http://schemas.microsoft.com/office/drawing/2014/main" id="{02FF5545-1DFF-0B23-5967-D013DD5C6D5B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6" name="Rechteck 56">
                  <a:extLst>
                    <a:ext uri="{FF2B5EF4-FFF2-40B4-BE49-F238E27FC236}">
                      <a16:creationId xmlns:a16="http://schemas.microsoft.com/office/drawing/2014/main" id="{2093A839-6DD8-26D0-6435-18A2DBF63693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7" name="Rechteck 57">
                  <a:extLst>
                    <a:ext uri="{FF2B5EF4-FFF2-40B4-BE49-F238E27FC236}">
                      <a16:creationId xmlns:a16="http://schemas.microsoft.com/office/drawing/2014/main" id="{91379CC2-88E6-CB1F-7D63-EEF479B2689B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8" name="Rechteck 58">
                  <a:extLst>
                    <a:ext uri="{FF2B5EF4-FFF2-40B4-BE49-F238E27FC236}">
                      <a16:creationId xmlns:a16="http://schemas.microsoft.com/office/drawing/2014/main" id="{2809CCA1-FEE8-42A0-2C28-A25F6282BF20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9" name="Rechteck 59">
                  <a:extLst>
                    <a:ext uri="{FF2B5EF4-FFF2-40B4-BE49-F238E27FC236}">
                      <a16:creationId xmlns:a16="http://schemas.microsoft.com/office/drawing/2014/main" id="{1C411AB9-2D81-D085-34C9-435A94D377C5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0" name="Rechteck 60">
                  <a:extLst>
                    <a:ext uri="{FF2B5EF4-FFF2-40B4-BE49-F238E27FC236}">
                      <a16:creationId xmlns:a16="http://schemas.microsoft.com/office/drawing/2014/main" id="{01DFABBF-8541-DD80-F828-CBABF69A8085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1" name="Rechteck 61">
                  <a:extLst>
                    <a:ext uri="{FF2B5EF4-FFF2-40B4-BE49-F238E27FC236}">
                      <a16:creationId xmlns:a16="http://schemas.microsoft.com/office/drawing/2014/main" id="{8CD95C06-EB0A-1EDA-35DB-48F6374BDEF5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2" name="Rechteck 62">
                  <a:extLst>
                    <a:ext uri="{FF2B5EF4-FFF2-40B4-BE49-F238E27FC236}">
                      <a16:creationId xmlns:a16="http://schemas.microsoft.com/office/drawing/2014/main" id="{A2B5BDF7-5610-96DF-E311-6D62901545A8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3" name="Rechteck 63">
                  <a:extLst>
                    <a:ext uri="{FF2B5EF4-FFF2-40B4-BE49-F238E27FC236}">
                      <a16:creationId xmlns:a16="http://schemas.microsoft.com/office/drawing/2014/main" id="{F166E4E2-E235-2A7B-19E8-675634E344C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55" name="Gruppieren 64">
                <a:extLst>
                  <a:ext uri="{FF2B5EF4-FFF2-40B4-BE49-F238E27FC236}">
                    <a16:creationId xmlns:a16="http://schemas.microsoft.com/office/drawing/2014/main" id="{BA4219EB-CEC7-129E-D9B0-061A1A16E9EF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56" name="Rechteck 65">
                  <a:extLst>
                    <a:ext uri="{FF2B5EF4-FFF2-40B4-BE49-F238E27FC236}">
                      <a16:creationId xmlns:a16="http://schemas.microsoft.com/office/drawing/2014/main" id="{86B74D6B-685F-9F68-053D-F5F29888AA26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7" name="Rechteck 66">
                  <a:extLst>
                    <a:ext uri="{FF2B5EF4-FFF2-40B4-BE49-F238E27FC236}">
                      <a16:creationId xmlns:a16="http://schemas.microsoft.com/office/drawing/2014/main" id="{D8995840-0ABD-A1CB-F56C-E722BE2A8B21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8" name="Rechteck 67">
                  <a:extLst>
                    <a:ext uri="{FF2B5EF4-FFF2-40B4-BE49-F238E27FC236}">
                      <a16:creationId xmlns:a16="http://schemas.microsoft.com/office/drawing/2014/main" id="{D911FE34-1737-A344-5929-142E8A3DB8D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9" name="Rechteck 68">
                  <a:extLst>
                    <a:ext uri="{FF2B5EF4-FFF2-40B4-BE49-F238E27FC236}">
                      <a16:creationId xmlns:a16="http://schemas.microsoft.com/office/drawing/2014/main" id="{800AA0B5-CBB7-B62B-5962-8F811239E83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0" name="Rechteck 69">
                  <a:extLst>
                    <a:ext uri="{FF2B5EF4-FFF2-40B4-BE49-F238E27FC236}">
                      <a16:creationId xmlns:a16="http://schemas.microsoft.com/office/drawing/2014/main" id="{F8A1D36D-C214-8384-2381-D6021EEAD94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1" name="Rechteck 70">
                  <a:extLst>
                    <a:ext uri="{FF2B5EF4-FFF2-40B4-BE49-F238E27FC236}">
                      <a16:creationId xmlns:a16="http://schemas.microsoft.com/office/drawing/2014/main" id="{8B8F8C5E-2CF7-B539-3466-F776B4670A9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2" name="Rechteck 71">
                  <a:extLst>
                    <a:ext uri="{FF2B5EF4-FFF2-40B4-BE49-F238E27FC236}">
                      <a16:creationId xmlns:a16="http://schemas.microsoft.com/office/drawing/2014/main" id="{06B409FC-B6F8-8D9B-29D4-69D38D1DE054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3" name="Rechteck 72">
                  <a:extLst>
                    <a:ext uri="{FF2B5EF4-FFF2-40B4-BE49-F238E27FC236}">
                      <a16:creationId xmlns:a16="http://schemas.microsoft.com/office/drawing/2014/main" id="{39647C90-5A07-5048-3E17-12CC356F7A4E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4" name="Rechteck 73">
                  <a:extLst>
                    <a:ext uri="{FF2B5EF4-FFF2-40B4-BE49-F238E27FC236}">
                      <a16:creationId xmlns:a16="http://schemas.microsoft.com/office/drawing/2014/main" id="{38091FE9-917F-13FD-9D7F-F3B1D52908D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1C578957-41EC-366B-5B07-DC00164D9F70}"/>
                </a:ext>
              </a:extLst>
            </p:cNvPr>
            <p:cNvGrpSpPr/>
            <p:nvPr/>
          </p:nvGrpSpPr>
          <p:grpSpPr>
            <a:xfrm>
              <a:off x="1920774" y="2896258"/>
              <a:ext cx="941714" cy="455595"/>
              <a:chOff x="5527779" y="2588424"/>
              <a:chExt cx="822889" cy="1332019"/>
            </a:xfrm>
          </p:grpSpPr>
          <p:grpSp>
            <p:nvGrpSpPr>
              <p:cNvPr id="293" name="Gruppieren 41">
                <a:extLst>
                  <a:ext uri="{FF2B5EF4-FFF2-40B4-BE49-F238E27FC236}">
                    <a16:creationId xmlns:a16="http://schemas.microsoft.com/office/drawing/2014/main" id="{4C885C3E-EA5A-6585-9FD9-C337FAA5FC6D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324" name="Rechteck 26">
                  <a:extLst>
                    <a:ext uri="{FF2B5EF4-FFF2-40B4-BE49-F238E27FC236}">
                      <a16:creationId xmlns:a16="http://schemas.microsoft.com/office/drawing/2014/main" id="{FE819C5C-E017-0252-EE3D-DD66EBB3F157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5" name="Rechteck 27">
                  <a:extLst>
                    <a:ext uri="{FF2B5EF4-FFF2-40B4-BE49-F238E27FC236}">
                      <a16:creationId xmlns:a16="http://schemas.microsoft.com/office/drawing/2014/main" id="{00D332E8-2CE8-1662-1D48-DF754AC312B7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6" name="Rechteck 30">
                  <a:extLst>
                    <a:ext uri="{FF2B5EF4-FFF2-40B4-BE49-F238E27FC236}">
                      <a16:creationId xmlns:a16="http://schemas.microsoft.com/office/drawing/2014/main" id="{B6B6E84F-E565-B110-63D9-22450CE44009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7" name="Rechteck 33">
                  <a:extLst>
                    <a:ext uri="{FF2B5EF4-FFF2-40B4-BE49-F238E27FC236}">
                      <a16:creationId xmlns:a16="http://schemas.microsoft.com/office/drawing/2014/main" id="{363E30B1-823C-DD29-4AAA-FB69F5E5EA1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8" name="Rechteck 34">
                  <a:extLst>
                    <a:ext uri="{FF2B5EF4-FFF2-40B4-BE49-F238E27FC236}">
                      <a16:creationId xmlns:a16="http://schemas.microsoft.com/office/drawing/2014/main" id="{CF0D8DD0-F143-9B7C-70FD-19BFE941D63D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9" name="Rechteck 37">
                  <a:extLst>
                    <a:ext uri="{FF2B5EF4-FFF2-40B4-BE49-F238E27FC236}">
                      <a16:creationId xmlns:a16="http://schemas.microsoft.com/office/drawing/2014/main" id="{CDE6C242-C2B6-F5EF-8676-64CD4E31D1BE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0" name="Rechteck 38">
                  <a:extLst>
                    <a:ext uri="{FF2B5EF4-FFF2-40B4-BE49-F238E27FC236}">
                      <a16:creationId xmlns:a16="http://schemas.microsoft.com/office/drawing/2014/main" id="{9D678B6A-B881-8E8C-C4C2-ED797DC599A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1" name="Rechteck 39">
                  <a:extLst>
                    <a:ext uri="{FF2B5EF4-FFF2-40B4-BE49-F238E27FC236}">
                      <a16:creationId xmlns:a16="http://schemas.microsoft.com/office/drawing/2014/main" id="{246F1A09-59C3-5F82-E979-9F72B9EB8827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2" name="Rechteck 40">
                  <a:extLst>
                    <a:ext uri="{FF2B5EF4-FFF2-40B4-BE49-F238E27FC236}">
                      <a16:creationId xmlns:a16="http://schemas.microsoft.com/office/drawing/2014/main" id="{7DFD7E24-0EA4-1F2A-AD4B-46CBC884CF9E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94" name="Gruppieren 44">
                <a:extLst>
                  <a:ext uri="{FF2B5EF4-FFF2-40B4-BE49-F238E27FC236}">
                    <a16:creationId xmlns:a16="http://schemas.microsoft.com/office/drawing/2014/main" id="{2400D2E8-AA9A-3727-DE11-A90D4A21C672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315" name="Rechteck 45">
                  <a:extLst>
                    <a:ext uri="{FF2B5EF4-FFF2-40B4-BE49-F238E27FC236}">
                      <a16:creationId xmlns:a16="http://schemas.microsoft.com/office/drawing/2014/main" id="{1D7A55F8-4D01-F9B7-4011-954D5774A9C9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6" name="Rechteck 46">
                  <a:extLst>
                    <a:ext uri="{FF2B5EF4-FFF2-40B4-BE49-F238E27FC236}">
                      <a16:creationId xmlns:a16="http://schemas.microsoft.com/office/drawing/2014/main" id="{97A33006-75D4-7BA8-2B52-E3739D28B9A8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7" name="Rechteck 47">
                  <a:extLst>
                    <a:ext uri="{FF2B5EF4-FFF2-40B4-BE49-F238E27FC236}">
                      <a16:creationId xmlns:a16="http://schemas.microsoft.com/office/drawing/2014/main" id="{A8E98789-CB04-4862-3CE3-930BC4E6092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8" name="Rechteck 48">
                  <a:extLst>
                    <a:ext uri="{FF2B5EF4-FFF2-40B4-BE49-F238E27FC236}">
                      <a16:creationId xmlns:a16="http://schemas.microsoft.com/office/drawing/2014/main" id="{57FF30FB-EA4E-6CC1-7EF9-B3C70545BB2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9" name="Rechteck 49">
                  <a:extLst>
                    <a:ext uri="{FF2B5EF4-FFF2-40B4-BE49-F238E27FC236}">
                      <a16:creationId xmlns:a16="http://schemas.microsoft.com/office/drawing/2014/main" id="{FF599C94-E42A-D9E1-F772-0D63CB3C15C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0" name="Rechteck 50">
                  <a:extLst>
                    <a:ext uri="{FF2B5EF4-FFF2-40B4-BE49-F238E27FC236}">
                      <a16:creationId xmlns:a16="http://schemas.microsoft.com/office/drawing/2014/main" id="{A389C489-7FDE-4374-1F53-F012A9C90014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1" name="Rechteck 51">
                  <a:extLst>
                    <a:ext uri="{FF2B5EF4-FFF2-40B4-BE49-F238E27FC236}">
                      <a16:creationId xmlns:a16="http://schemas.microsoft.com/office/drawing/2014/main" id="{542D58AB-4B86-9B63-8B4F-DE7F79091F0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2" name="Rechteck 52">
                  <a:extLst>
                    <a:ext uri="{FF2B5EF4-FFF2-40B4-BE49-F238E27FC236}">
                      <a16:creationId xmlns:a16="http://schemas.microsoft.com/office/drawing/2014/main" id="{D9FC99EF-5F92-DD24-0EB0-7D07DAEB1EA9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3" name="Rechteck 53">
                  <a:extLst>
                    <a:ext uri="{FF2B5EF4-FFF2-40B4-BE49-F238E27FC236}">
                      <a16:creationId xmlns:a16="http://schemas.microsoft.com/office/drawing/2014/main" id="{4383C91C-1163-DC3F-0F41-5379457EE3E8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95" name="Gruppieren 54">
                <a:extLst>
                  <a:ext uri="{FF2B5EF4-FFF2-40B4-BE49-F238E27FC236}">
                    <a16:creationId xmlns:a16="http://schemas.microsoft.com/office/drawing/2014/main" id="{C5322F25-637C-9305-3833-DB39DC5A002F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306" name="Rechteck 55">
                  <a:extLst>
                    <a:ext uri="{FF2B5EF4-FFF2-40B4-BE49-F238E27FC236}">
                      <a16:creationId xmlns:a16="http://schemas.microsoft.com/office/drawing/2014/main" id="{6FDE9E95-EE23-6B20-351D-DA40C42733C5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7" name="Rechteck 56">
                  <a:extLst>
                    <a:ext uri="{FF2B5EF4-FFF2-40B4-BE49-F238E27FC236}">
                      <a16:creationId xmlns:a16="http://schemas.microsoft.com/office/drawing/2014/main" id="{21EC6001-8FE1-6590-AAB5-C9766ADE9269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8" name="Rechteck 57">
                  <a:extLst>
                    <a:ext uri="{FF2B5EF4-FFF2-40B4-BE49-F238E27FC236}">
                      <a16:creationId xmlns:a16="http://schemas.microsoft.com/office/drawing/2014/main" id="{543DF82E-47C4-20F2-CA1C-012E2532C163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9" name="Rechteck 58">
                  <a:extLst>
                    <a:ext uri="{FF2B5EF4-FFF2-40B4-BE49-F238E27FC236}">
                      <a16:creationId xmlns:a16="http://schemas.microsoft.com/office/drawing/2014/main" id="{61B89021-1FB8-DC80-DB63-56661DDB9905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0" name="Rechteck 59">
                  <a:extLst>
                    <a:ext uri="{FF2B5EF4-FFF2-40B4-BE49-F238E27FC236}">
                      <a16:creationId xmlns:a16="http://schemas.microsoft.com/office/drawing/2014/main" id="{FC1168CB-FC05-A5DD-0709-38F22B43799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1" name="Rechteck 60">
                  <a:extLst>
                    <a:ext uri="{FF2B5EF4-FFF2-40B4-BE49-F238E27FC236}">
                      <a16:creationId xmlns:a16="http://schemas.microsoft.com/office/drawing/2014/main" id="{C19B35C9-F5C7-C837-89F9-69D76158F33F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2" name="Rechteck 61">
                  <a:extLst>
                    <a:ext uri="{FF2B5EF4-FFF2-40B4-BE49-F238E27FC236}">
                      <a16:creationId xmlns:a16="http://schemas.microsoft.com/office/drawing/2014/main" id="{229769B9-25C6-CFF4-00B8-368172205310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3" name="Rechteck 62">
                  <a:extLst>
                    <a:ext uri="{FF2B5EF4-FFF2-40B4-BE49-F238E27FC236}">
                      <a16:creationId xmlns:a16="http://schemas.microsoft.com/office/drawing/2014/main" id="{ED10B129-5580-61DA-21EA-D47AE37A213D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4" name="Rechteck 63">
                  <a:extLst>
                    <a:ext uri="{FF2B5EF4-FFF2-40B4-BE49-F238E27FC236}">
                      <a16:creationId xmlns:a16="http://schemas.microsoft.com/office/drawing/2014/main" id="{04D8EDD6-153E-6386-F0A0-E56CF857D7BC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296" name="Gruppieren 64">
                <a:extLst>
                  <a:ext uri="{FF2B5EF4-FFF2-40B4-BE49-F238E27FC236}">
                    <a16:creationId xmlns:a16="http://schemas.microsoft.com/office/drawing/2014/main" id="{1415AFC4-32E8-043A-692A-1E6E5B71B7F1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97" name="Rechteck 65">
                  <a:extLst>
                    <a:ext uri="{FF2B5EF4-FFF2-40B4-BE49-F238E27FC236}">
                      <a16:creationId xmlns:a16="http://schemas.microsoft.com/office/drawing/2014/main" id="{C44B26C3-A2FC-2BEE-F1B4-543FC4ADAFD3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8" name="Rechteck 66">
                  <a:extLst>
                    <a:ext uri="{FF2B5EF4-FFF2-40B4-BE49-F238E27FC236}">
                      <a16:creationId xmlns:a16="http://schemas.microsoft.com/office/drawing/2014/main" id="{F09AB288-53A1-CDF6-02D9-A9E54401619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9" name="Rechteck 67">
                  <a:extLst>
                    <a:ext uri="{FF2B5EF4-FFF2-40B4-BE49-F238E27FC236}">
                      <a16:creationId xmlns:a16="http://schemas.microsoft.com/office/drawing/2014/main" id="{12FADE8C-6294-D9C0-0996-5D00EA64F3A7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0" name="Rechteck 68">
                  <a:extLst>
                    <a:ext uri="{FF2B5EF4-FFF2-40B4-BE49-F238E27FC236}">
                      <a16:creationId xmlns:a16="http://schemas.microsoft.com/office/drawing/2014/main" id="{4CA75DBE-B542-ED00-F6F1-53B2AF638B6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1" name="Rechteck 69">
                  <a:extLst>
                    <a:ext uri="{FF2B5EF4-FFF2-40B4-BE49-F238E27FC236}">
                      <a16:creationId xmlns:a16="http://schemas.microsoft.com/office/drawing/2014/main" id="{D91A0242-896E-ED7B-6E20-45C40676AEB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2" name="Rechteck 70">
                  <a:extLst>
                    <a:ext uri="{FF2B5EF4-FFF2-40B4-BE49-F238E27FC236}">
                      <a16:creationId xmlns:a16="http://schemas.microsoft.com/office/drawing/2014/main" id="{730718E6-58DD-45E8-8B77-EA227B3CFEE8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3" name="Rechteck 71">
                  <a:extLst>
                    <a:ext uri="{FF2B5EF4-FFF2-40B4-BE49-F238E27FC236}">
                      <a16:creationId xmlns:a16="http://schemas.microsoft.com/office/drawing/2014/main" id="{250C11A9-F22A-2C58-405A-62A6BDE331F1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4" name="Rechteck 72">
                  <a:extLst>
                    <a:ext uri="{FF2B5EF4-FFF2-40B4-BE49-F238E27FC236}">
                      <a16:creationId xmlns:a16="http://schemas.microsoft.com/office/drawing/2014/main" id="{D117E9B0-2D85-667B-65CA-3762778462C0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5" name="Rechteck 73">
                  <a:extLst>
                    <a:ext uri="{FF2B5EF4-FFF2-40B4-BE49-F238E27FC236}">
                      <a16:creationId xmlns:a16="http://schemas.microsoft.com/office/drawing/2014/main" id="{A6F77265-5AD6-6625-06A7-1C8D6914918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743" name="Group 742">
              <a:extLst>
                <a:ext uri="{FF2B5EF4-FFF2-40B4-BE49-F238E27FC236}">
                  <a16:creationId xmlns:a16="http://schemas.microsoft.com/office/drawing/2014/main" id="{1EAC22EA-0BE4-AAA1-CC51-0A6A205AC018}"/>
                </a:ext>
              </a:extLst>
            </p:cNvPr>
            <p:cNvGrpSpPr/>
            <p:nvPr/>
          </p:nvGrpSpPr>
          <p:grpSpPr>
            <a:xfrm>
              <a:off x="1928651" y="3493322"/>
              <a:ext cx="941714" cy="455595"/>
              <a:chOff x="5527779" y="2588424"/>
              <a:chExt cx="822889" cy="1332019"/>
            </a:xfrm>
          </p:grpSpPr>
          <p:grpSp>
            <p:nvGrpSpPr>
              <p:cNvPr id="744" name="Gruppieren 41">
                <a:extLst>
                  <a:ext uri="{FF2B5EF4-FFF2-40B4-BE49-F238E27FC236}">
                    <a16:creationId xmlns:a16="http://schemas.microsoft.com/office/drawing/2014/main" id="{AF84A04D-1655-57BB-E0AE-3256B80882B0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775" name="Rechteck 26">
                  <a:extLst>
                    <a:ext uri="{FF2B5EF4-FFF2-40B4-BE49-F238E27FC236}">
                      <a16:creationId xmlns:a16="http://schemas.microsoft.com/office/drawing/2014/main" id="{CC0C4722-F00A-D7DF-464A-B409A3587A0C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6" name="Rechteck 27">
                  <a:extLst>
                    <a:ext uri="{FF2B5EF4-FFF2-40B4-BE49-F238E27FC236}">
                      <a16:creationId xmlns:a16="http://schemas.microsoft.com/office/drawing/2014/main" id="{C5EC1CD1-523E-BBEE-745D-E04D6457C4F3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7" name="Rechteck 30">
                  <a:extLst>
                    <a:ext uri="{FF2B5EF4-FFF2-40B4-BE49-F238E27FC236}">
                      <a16:creationId xmlns:a16="http://schemas.microsoft.com/office/drawing/2014/main" id="{2810CBF1-07A4-6835-F1D9-6ED65C43BD7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8" name="Rechteck 33">
                  <a:extLst>
                    <a:ext uri="{FF2B5EF4-FFF2-40B4-BE49-F238E27FC236}">
                      <a16:creationId xmlns:a16="http://schemas.microsoft.com/office/drawing/2014/main" id="{45CF1DCF-1004-12E4-9587-CB352A424225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9" name="Rechteck 34">
                  <a:extLst>
                    <a:ext uri="{FF2B5EF4-FFF2-40B4-BE49-F238E27FC236}">
                      <a16:creationId xmlns:a16="http://schemas.microsoft.com/office/drawing/2014/main" id="{BD4E68F9-8368-2C21-59AE-F2E43E340326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0" name="Rechteck 37">
                  <a:extLst>
                    <a:ext uri="{FF2B5EF4-FFF2-40B4-BE49-F238E27FC236}">
                      <a16:creationId xmlns:a16="http://schemas.microsoft.com/office/drawing/2014/main" id="{C7AA8606-C44C-B46E-1056-35681B1AC822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1" name="Rechteck 38">
                  <a:extLst>
                    <a:ext uri="{FF2B5EF4-FFF2-40B4-BE49-F238E27FC236}">
                      <a16:creationId xmlns:a16="http://schemas.microsoft.com/office/drawing/2014/main" id="{46808530-83FE-71C5-72FC-10AF97259ED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2" name="Rechteck 39">
                  <a:extLst>
                    <a:ext uri="{FF2B5EF4-FFF2-40B4-BE49-F238E27FC236}">
                      <a16:creationId xmlns:a16="http://schemas.microsoft.com/office/drawing/2014/main" id="{F52BBB0E-E33C-2750-EAC6-581FFCAF1CC8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3" name="Rechteck 40">
                  <a:extLst>
                    <a:ext uri="{FF2B5EF4-FFF2-40B4-BE49-F238E27FC236}">
                      <a16:creationId xmlns:a16="http://schemas.microsoft.com/office/drawing/2014/main" id="{FC26CDAE-B92A-AC43-4401-49A3A7E6C51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45" name="Gruppieren 44">
                <a:extLst>
                  <a:ext uri="{FF2B5EF4-FFF2-40B4-BE49-F238E27FC236}">
                    <a16:creationId xmlns:a16="http://schemas.microsoft.com/office/drawing/2014/main" id="{32924266-6B79-DAD3-B513-13ED6D998815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766" name="Rechteck 45">
                  <a:extLst>
                    <a:ext uri="{FF2B5EF4-FFF2-40B4-BE49-F238E27FC236}">
                      <a16:creationId xmlns:a16="http://schemas.microsoft.com/office/drawing/2014/main" id="{735D401A-71D0-4A42-1017-C4A176D054AA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7" name="Rechteck 46">
                  <a:extLst>
                    <a:ext uri="{FF2B5EF4-FFF2-40B4-BE49-F238E27FC236}">
                      <a16:creationId xmlns:a16="http://schemas.microsoft.com/office/drawing/2014/main" id="{0EF9E228-B628-4144-48FE-C964A9EFD8EE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8" name="Rechteck 47">
                  <a:extLst>
                    <a:ext uri="{FF2B5EF4-FFF2-40B4-BE49-F238E27FC236}">
                      <a16:creationId xmlns:a16="http://schemas.microsoft.com/office/drawing/2014/main" id="{175856B8-5F7C-9ED2-5232-1D9EE632BE6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9" name="Rechteck 48">
                  <a:extLst>
                    <a:ext uri="{FF2B5EF4-FFF2-40B4-BE49-F238E27FC236}">
                      <a16:creationId xmlns:a16="http://schemas.microsoft.com/office/drawing/2014/main" id="{571C2338-7B50-A79C-7C84-8D5F474A6BE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0" name="Rechteck 49">
                  <a:extLst>
                    <a:ext uri="{FF2B5EF4-FFF2-40B4-BE49-F238E27FC236}">
                      <a16:creationId xmlns:a16="http://schemas.microsoft.com/office/drawing/2014/main" id="{96A16C47-3A43-3E25-C132-14BAF843CD5C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1" name="Rechteck 50">
                  <a:extLst>
                    <a:ext uri="{FF2B5EF4-FFF2-40B4-BE49-F238E27FC236}">
                      <a16:creationId xmlns:a16="http://schemas.microsoft.com/office/drawing/2014/main" id="{148A5EC1-5C15-2B02-5831-B0F1D7458981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2" name="Rechteck 51">
                  <a:extLst>
                    <a:ext uri="{FF2B5EF4-FFF2-40B4-BE49-F238E27FC236}">
                      <a16:creationId xmlns:a16="http://schemas.microsoft.com/office/drawing/2014/main" id="{D42B8E81-7FFC-FCFF-30C9-F75CD28DBF9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3" name="Rechteck 52">
                  <a:extLst>
                    <a:ext uri="{FF2B5EF4-FFF2-40B4-BE49-F238E27FC236}">
                      <a16:creationId xmlns:a16="http://schemas.microsoft.com/office/drawing/2014/main" id="{ED3E0809-FA5E-0D48-3524-8AD1AAC88958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4" name="Rechteck 53">
                  <a:extLst>
                    <a:ext uri="{FF2B5EF4-FFF2-40B4-BE49-F238E27FC236}">
                      <a16:creationId xmlns:a16="http://schemas.microsoft.com/office/drawing/2014/main" id="{15E825E4-E968-3620-9FE6-D8FDFEBD8D3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46" name="Gruppieren 54">
                <a:extLst>
                  <a:ext uri="{FF2B5EF4-FFF2-40B4-BE49-F238E27FC236}">
                    <a16:creationId xmlns:a16="http://schemas.microsoft.com/office/drawing/2014/main" id="{A6737C69-2196-92B5-A9B2-42D479E9625D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757" name="Rechteck 55">
                  <a:extLst>
                    <a:ext uri="{FF2B5EF4-FFF2-40B4-BE49-F238E27FC236}">
                      <a16:creationId xmlns:a16="http://schemas.microsoft.com/office/drawing/2014/main" id="{2CF8B54F-F6EF-D5CB-D2A8-2C91D5D72B9D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8" name="Rechteck 56">
                  <a:extLst>
                    <a:ext uri="{FF2B5EF4-FFF2-40B4-BE49-F238E27FC236}">
                      <a16:creationId xmlns:a16="http://schemas.microsoft.com/office/drawing/2014/main" id="{F2420F34-B8E4-8BA1-5C81-5D2E857E28A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9" name="Rechteck 57">
                  <a:extLst>
                    <a:ext uri="{FF2B5EF4-FFF2-40B4-BE49-F238E27FC236}">
                      <a16:creationId xmlns:a16="http://schemas.microsoft.com/office/drawing/2014/main" id="{46D9A95E-4E5C-CF53-6A22-FFCF85B0BA27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0" name="Rechteck 58">
                  <a:extLst>
                    <a:ext uri="{FF2B5EF4-FFF2-40B4-BE49-F238E27FC236}">
                      <a16:creationId xmlns:a16="http://schemas.microsoft.com/office/drawing/2014/main" id="{C819F0FE-17CF-A193-47A2-194D22CB907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1" name="Rechteck 59">
                  <a:extLst>
                    <a:ext uri="{FF2B5EF4-FFF2-40B4-BE49-F238E27FC236}">
                      <a16:creationId xmlns:a16="http://schemas.microsoft.com/office/drawing/2014/main" id="{33BDC04D-060B-9E44-7CEB-1B343EE0C32E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2" name="Rechteck 60">
                  <a:extLst>
                    <a:ext uri="{FF2B5EF4-FFF2-40B4-BE49-F238E27FC236}">
                      <a16:creationId xmlns:a16="http://schemas.microsoft.com/office/drawing/2014/main" id="{F77B3599-B793-9E58-522A-0654A5C2D41D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3" name="Rechteck 61">
                  <a:extLst>
                    <a:ext uri="{FF2B5EF4-FFF2-40B4-BE49-F238E27FC236}">
                      <a16:creationId xmlns:a16="http://schemas.microsoft.com/office/drawing/2014/main" id="{C7A3EA40-0295-59D3-17E4-3EE6B62BB82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4" name="Rechteck 62">
                  <a:extLst>
                    <a:ext uri="{FF2B5EF4-FFF2-40B4-BE49-F238E27FC236}">
                      <a16:creationId xmlns:a16="http://schemas.microsoft.com/office/drawing/2014/main" id="{978548F0-0674-489E-AA6F-92A19AB524B0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5" name="Rechteck 63">
                  <a:extLst>
                    <a:ext uri="{FF2B5EF4-FFF2-40B4-BE49-F238E27FC236}">
                      <a16:creationId xmlns:a16="http://schemas.microsoft.com/office/drawing/2014/main" id="{98D824D3-F6FE-D8F6-F50E-0FF43B5DBFEA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47" name="Gruppieren 64">
                <a:extLst>
                  <a:ext uri="{FF2B5EF4-FFF2-40B4-BE49-F238E27FC236}">
                    <a16:creationId xmlns:a16="http://schemas.microsoft.com/office/drawing/2014/main" id="{1E29F545-AB47-9C80-2832-278BC79A4E37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748" name="Rechteck 65">
                  <a:extLst>
                    <a:ext uri="{FF2B5EF4-FFF2-40B4-BE49-F238E27FC236}">
                      <a16:creationId xmlns:a16="http://schemas.microsoft.com/office/drawing/2014/main" id="{984C22BD-2668-58FD-15E0-11F8A3B29B32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49" name="Rechteck 66">
                  <a:extLst>
                    <a:ext uri="{FF2B5EF4-FFF2-40B4-BE49-F238E27FC236}">
                      <a16:creationId xmlns:a16="http://schemas.microsoft.com/office/drawing/2014/main" id="{AE21B58F-B0B2-6520-F0B4-CA66B1C2C4C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0" name="Rechteck 67">
                  <a:extLst>
                    <a:ext uri="{FF2B5EF4-FFF2-40B4-BE49-F238E27FC236}">
                      <a16:creationId xmlns:a16="http://schemas.microsoft.com/office/drawing/2014/main" id="{11D7492A-6C25-2960-4AE9-FDDD5F6E1400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1" name="Rechteck 68">
                  <a:extLst>
                    <a:ext uri="{FF2B5EF4-FFF2-40B4-BE49-F238E27FC236}">
                      <a16:creationId xmlns:a16="http://schemas.microsoft.com/office/drawing/2014/main" id="{B9A5E20F-0E9A-2BD1-AC92-0FEB51084B7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2" name="Rechteck 69">
                  <a:extLst>
                    <a:ext uri="{FF2B5EF4-FFF2-40B4-BE49-F238E27FC236}">
                      <a16:creationId xmlns:a16="http://schemas.microsoft.com/office/drawing/2014/main" id="{D356811C-4359-EEA2-6E75-30BD0B494DD2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3" name="Rechteck 70">
                  <a:extLst>
                    <a:ext uri="{FF2B5EF4-FFF2-40B4-BE49-F238E27FC236}">
                      <a16:creationId xmlns:a16="http://schemas.microsoft.com/office/drawing/2014/main" id="{54976735-140E-269C-B4F1-573B83BB3946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4" name="Rechteck 71">
                  <a:extLst>
                    <a:ext uri="{FF2B5EF4-FFF2-40B4-BE49-F238E27FC236}">
                      <a16:creationId xmlns:a16="http://schemas.microsoft.com/office/drawing/2014/main" id="{B3680B8A-4AF7-BF42-0F8D-88B27E126528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5" name="Rechteck 72">
                  <a:extLst>
                    <a:ext uri="{FF2B5EF4-FFF2-40B4-BE49-F238E27FC236}">
                      <a16:creationId xmlns:a16="http://schemas.microsoft.com/office/drawing/2014/main" id="{8D4FCB86-D7C8-D0AB-0EB5-7F431A8C2883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6" name="Rechteck 73">
                  <a:extLst>
                    <a:ext uri="{FF2B5EF4-FFF2-40B4-BE49-F238E27FC236}">
                      <a16:creationId xmlns:a16="http://schemas.microsoft.com/office/drawing/2014/main" id="{844F051F-6204-F678-30D5-396B143A75E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784" name="Group 783">
              <a:extLst>
                <a:ext uri="{FF2B5EF4-FFF2-40B4-BE49-F238E27FC236}">
                  <a16:creationId xmlns:a16="http://schemas.microsoft.com/office/drawing/2014/main" id="{9296A01A-4986-5D51-08DB-D2C78A58C7ED}"/>
                </a:ext>
              </a:extLst>
            </p:cNvPr>
            <p:cNvGrpSpPr/>
            <p:nvPr/>
          </p:nvGrpSpPr>
          <p:grpSpPr>
            <a:xfrm>
              <a:off x="1928651" y="4083743"/>
              <a:ext cx="941714" cy="455595"/>
              <a:chOff x="5527779" y="2588424"/>
              <a:chExt cx="822889" cy="1332019"/>
            </a:xfrm>
          </p:grpSpPr>
          <p:grpSp>
            <p:nvGrpSpPr>
              <p:cNvPr id="785" name="Gruppieren 41">
                <a:extLst>
                  <a:ext uri="{FF2B5EF4-FFF2-40B4-BE49-F238E27FC236}">
                    <a16:creationId xmlns:a16="http://schemas.microsoft.com/office/drawing/2014/main" id="{5DDDBC44-D7B3-5D0E-7543-0AAEE871ABE5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816" name="Rechteck 26">
                  <a:extLst>
                    <a:ext uri="{FF2B5EF4-FFF2-40B4-BE49-F238E27FC236}">
                      <a16:creationId xmlns:a16="http://schemas.microsoft.com/office/drawing/2014/main" id="{504E5799-AE4C-4B33-73B3-12FB150303F1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7" name="Rechteck 27">
                  <a:extLst>
                    <a:ext uri="{FF2B5EF4-FFF2-40B4-BE49-F238E27FC236}">
                      <a16:creationId xmlns:a16="http://schemas.microsoft.com/office/drawing/2014/main" id="{05BE2765-469F-C025-9CB2-E5B53BB6533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8" name="Rechteck 30">
                  <a:extLst>
                    <a:ext uri="{FF2B5EF4-FFF2-40B4-BE49-F238E27FC236}">
                      <a16:creationId xmlns:a16="http://schemas.microsoft.com/office/drawing/2014/main" id="{63884862-4D7E-A771-F61E-9E48E255A3A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9" name="Rechteck 33">
                  <a:extLst>
                    <a:ext uri="{FF2B5EF4-FFF2-40B4-BE49-F238E27FC236}">
                      <a16:creationId xmlns:a16="http://schemas.microsoft.com/office/drawing/2014/main" id="{E66ACA77-6DEE-DBF0-CCC0-A091699A1A3E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0" name="Rechteck 34">
                  <a:extLst>
                    <a:ext uri="{FF2B5EF4-FFF2-40B4-BE49-F238E27FC236}">
                      <a16:creationId xmlns:a16="http://schemas.microsoft.com/office/drawing/2014/main" id="{EF50D932-4CFE-C62D-E89F-EE1CE6D7C0EE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1" name="Rechteck 37">
                  <a:extLst>
                    <a:ext uri="{FF2B5EF4-FFF2-40B4-BE49-F238E27FC236}">
                      <a16:creationId xmlns:a16="http://schemas.microsoft.com/office/drawing/2014/main" id="{EBC609A6-0BE2-E7F4-E028-1CB1D9F9F0D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2" name="Rechteck 38">
                  <a:extLst>
                    <a:ext uri="{FF2B5EF4-FFF2-40B4-BE49-F238E27FC236}">
                      <a16:creationId xmlns:a16="http://schemas.microsoft.com/office/drawing/2014/main" id="{BE7DEB0D-DFA5-F6CD-397B-0E5AEF4AFAAB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3" name="Rechteck 39">
                  <a:extLst>
                    <a:ext uri="{FF2B5EF4-FFF2-40B4-BE49-F238E27FC236}">
                      <a16:creationId xmlns:a16="http://schemas.microsoft.com/office/drawing/2014/main" id="{DF92C5D2-48B8-761D-114C-C81A937C6F60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4" name="Rechteck 40">
                  <a:extLst>
                    <a:ext uri="{FF2B5EF4-FFF2-40B4-BE49-F238E27FC236}">
                      <a16:creationId xmlns:a16="http://schemas.microsoft.com/office/drawing/2014/main" id="{1CED6D7F-30D3-D86F-4FC0-0A59A2E58109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86" name="Gruppieren 44">
                <a:extLst>
                  <a:ext uri="{FF2B5EF4-FFF2-40B4-BE49-F238E27FC236}">
                    <a16:creationId xmlns:a16="http://schemas.microsoft.com/office/drawing/2014/main" id="{D46FC17A-C524-D5AA-0C47-B0EDD63A8A5A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807" name="Rechteck 45">
                  <a:extLst>
                    <a:ext uri="{FF2B5EF4-FFF2-40B4-BE49-F238E27FC236}">
                      <a16:creationId xmlns:a16="http://schemas.microsoft.com/office/drawing/2014/main" id="{53A0D28B-543E-903C-39FD-D8FF20D69151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8" name="Rechteck 46">
                  <a:extLst>
                    <a:ext uri="{FF2B5EF4-FFF2-40B4-BE49-F238E27FC236}">
                      <a16:creationId xmlns:a16="http://schemas.microsoft.com/office/drawing/2014/main" id="{046B5C8B-35A2-DB61-C18C-B7A01B4A8B0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9" name="Rechteck 47">
                  <a:extLst>
                    <a:ext uri="{FF2B5EF4-FFF2-40B4-BE49-F238E27FC236}">
                      <a16:creationId xmlns:a16="http://schemas.microsoft.com/office/drawing/2014/main" id="{69C40D2B-DC82-A68D-1D00-B1DD7E4FDA7F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0" name="Rechteck 48">
                  <a:extLst>
                    <a:ext uri="{FF2B5EF4-FFF2-40B4-BE49-F238E27FC236}">
                      <a16:creationId xmlns:a16="http://schemas.microsoft.com/office/drawing/2014/main" id="{BD352092-A93B-0DD6-AD7A-49BDFB2D1277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1" name="Rechteck 49">
                  <a:extLst>
                    <a:ext uri="{FF2B5EF4-FFF2-40B4-BE49-F238E27FC236}">
                      <a16:creationId xmlns:a16="http://schemas.microsoft.com/office/drawing/2014/main" id="{F47ED4BB-737F-4D3A-70CE-429AB660E29A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2" name="Rechteck 50">
                  <a:extLst>
                    <a:ext uri="{FF2B5EF4-FFF2-40B4-BE49-F238E27FC236}">
                      <a16:creationId xmlns:a16="http://schemas.microsoft.com/office/drawing/2014/main" id="{65D76C3C-26ED-B8AF-F775-185DF3A4D8D5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3" name="Rechteck 51">
                  <a:extLst>
                    <a:ext uri="{FF2B5EF4-FFF2-40B4-BE49-F238E27FC236}">
                      <a16:creationId xmlns:a16="http://schemas.microsoft.com/office/drawing/2014/main" id="{4484178B-96F1-A2A9-7CD8-2B57E8CC9AC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4" name="Rechteck 52">
                  <a:extLst>
                    <a:ext uri="{FF2B5EF4-FFF2-40B4-BE49-F238E27FC236}">
                      <a16:creationId xmlns:a16="http://schemas.microsoft.com/office/drawing/2014/main" id="{BA49A032-4333-9B8F-1C34-7EA81A0D571B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5" name="Rechteck 53">
                  <a:extLst>
                    <a:ext uri="{FF2B5EF4-FFF2-40B4-BE49-F238E27FC236}">
                      <a16:creationId xmlns:a16="http://schemas.microsoft.com/office/drawing/2014/main" id="{0FA5B317-7740-87DC-088E-F149AA0EBA93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87" name="Gruppieren 54">
                <a:extLst>
                  <a:ext uri="{FF2B5EF4-FFF2-40B4-BE49-F238E27FC236}">
                    <a16:creationId xmlns:a16="http://schemas.microsoft.com/office/drawing/2014/main" id="{34506C77-258D-D7AD-B3D6-E9FB6740CEC1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798" name="Rechteck 55">
                  <a:extLst>
                    <a:ext uri="{FF2B5EF4-FFF2-40B4-BE49-F238E27FC236}">
                      <a16:creationId xmlns:a16="http://schemas.microsoft.com/office/drawing/2014/main" id="{C622723C-88D1-BEEA-2236-0869565E4B7F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9" name="Rechteck 56">
                  <a:extLst>
                    <a:ext uri="{FF2B5EF4-FFF2-40B4-BE49-F238E27FC236}">
                      <a16:creationId xmlns:a16="http://schemas.microsoft.com/office/drawing/2014/main" id="{BEF6B4D3-26D8-8585-BF84-FA8F6F016E39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0" name="Rechteck 57">
                  <a:extLst>
                    <a:ext uri="{FF2B5EF4-FFF2-40B4-BE49-F238E27FC236}">
                      <a16:creationId xmlns:a16="http://schemas.microsoft.com/office/drawing/2014/main" id="{8AB62F0E-9C8E-71B0-CC02-2E5E97CDB70D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1" name="Rechteck 58">
                  <a:extLst>
                    <a:ext uri="{FF2B5EF4-FFF2-40B4-BE49-F238E27FC236}">
                      <a16:creationId xmlns:a16="http://schemas.microsoft.com/office/drawing/2014/main" id="{A58B03B5-9360-1D8C-513F-4C2C285BF87A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2" name="Rechteck 59">
                  <a:extLst>
                    <a:ext uri="{FF2B5EF4-FFF2-40B4-BE49-F238E27FC236}">
                      <a16:creationId xmlns:a16="http://schemas.microsoft.com/office/drawing/2014/main" id="{B243CE70-0A55-7187-1427-5B276F4F29BF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3" name="Rechteck 60">
                  <a:extLst>
                    <a:ext uri="{FF2B5EF4-FFF2-40B4-BE49-F238E27FC236}">
                      <a16:creationId xmlns:a16="http://schemas.microsoft.com/office/drawing/2014/main" id="{ECBA4AF3-31E0-1FDD-BD4A-4B3A614A0860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4" name="Rechteck 61">
                  <a:extLst>
                    <a:ext uri="{FF2B5EF4-FFF2-40B4-BE49-F238E27FC236}">
                      <a16:creationId xmlns:a16="http://schemas.microsoft.com/office/drawing/2014/main" id="{68E6D6EB-C3D4-EFFC-538F-018F70FDA8D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5" name="Rechteck 62">
                  <a:extLst>
                    <a:ext uri="{FF2B5EF4-FFF2-40B4-BE49-F238E27FC236}">
                      <a16:creationId xmlns:a16="http://schemas.microsoft.com/office/drawing/2014/main" id="{60782363-5BDA-87B7-A12D-D81C085C039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6" name="Rechteck 63">
                  <a:extLst>
                    <a:ext uri="{FF2B5EF4-FFF2-40B4-BE49-F238E27FC236}">
                      <a16:creationId xmlns:a16="http://schemas.microsoft.com/office/drawing/2014/main" id="{D537802A-2D7A-CFB2-4042-626E1798895B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788" name="Gruppieren 64">
                <a:extLst>
                  <a:ext uri="{FF2B5EF4-FFF2-40B4-BE49-F238E27FC236}">
                    <a16:creationId xmlns:a16="http://schemas.microsoft.com/office/drawing/2014/main" id="{8CB88CB9-EBA8-0112-78C8-B12F56CB92FE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789" name="Rechteck 65">
                  <a:extLst>
                    <a:ext uri="{FF2B5EF4-FFF2-40B4-BE49-F238E27FC236}">
                      <a16:creationId xmlns:a16="http://schemas.microsoft.com/office/drawing/2014/main" id="{5AAB802F-026D-E5D7-AA27-888BAB3C7C21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0" name="Rechteck 66">
                  <a:extLst>
                    <a:ext uri="{FF2B5EF4-FFF2-40B4-BE49-F238E27FC236}">
                      <a16:creationId xmlns:a16="http://schemas.microsoft.com/office/drawing/2014/main" id="{C7E9DFD7-B9BD-4E8F-870F-C094E2529BE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1" name="Rechteck 67">
                  <a:extLst>
                    <a:ext uri="{FF2B5EF4-FFF2-40B4-BE49-F238E27FC236}">
                      <a16:creationId xmlns:a16="http://schemas.microsoft.com/office/drawing/2014/main" id="{64FC78D4-DFB3-D383-8BC1-5B16FC0E804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2" name="Rechteck 68">
                  <a:extLst>
                    <a:ext uri="{FF2B5EF4-FFF2-40B4-BE49-F238E27FC236}">
                      <a16:creationId xmlns:a16="http://schemas.microsoft.com/office/drawing/2014/main" id="{3DC5167A-FF5F-E69A-3629-7CD617A296B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3" name="Rechteck 69">
                  <a:extLst>
                    <a:ext uri="{FF2B5EF4-FFF2-40B4-BE49-F238E27FC236}">
                      <a16:creationId xmlns:a16="http://schemas.microsoft.com/office/drawing/2014/main" id="{9F5909E5-D514-7035-10B3-E9DFA2FA3069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4" name="Rechteck 70">
                  <a:extLst>
                    <a:ext uri="{FF2B5EF4-FFF2-40B4-BE49-F238E27FC236}">
                      <a16:creationId xmlns:a16="http://schemas.microsoft.com/office/drawing/2014/main" id="{A0AE6220-EBFE-1EC6-1CEB-B145E0C9B152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5" name="Rechteck 71">
                  <a:extLst>
                    <a:ext uri="{FF2B5EF4-FFF2-40B4-BE49-F238E27FC236}">
                      <a16:creationId xmlns:a16="http://schemas.microsoft.com/office/drawing/2014/main" id="{B3D45259-5082-37EB-D9DF-8A99F41F335A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6" name="Rechteck 72">
                  <a:extLst>
                    <a:ext uri="{FF2B5EF4-FFF2-40B4-BE49-F238E27FC236}">
                      <a16:creationId xmlns:a16="http://schemas.microsoft.com/office/drawing/2014/main" id="{99428397-B670-DAEA-31A5-0206A119BFA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7" name="Rechteck 73">
                  <a:extLst>
                    <a:ext uri="{FF2B5EF4-FFF2-40B4-BE49-F238E27FC236}">
                      <a16:creationId xmlns:a16="http://schemas.microsoft.com/office/drawing/2014/main" id="{965B3BE4-B39D-EA5D-5F8F-7CE0946ED76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825" name="Group 824">
              <a:extLst>
                <a:ext uri="{FF2B5EF4-FFF2-40B4-BE49-F238E27FC236}">
                  <a16:creationId xmlns:a16="http://schemas.microsoft.com/office/drawing/2014/main" id="{8B538D4A-4F3A-B3B3-0CF0-4B882FEBFBFB}"/>
                </a:ext>
              </a:extLst>
            </p:cNvPr>
            <p:cNvGrpSpPr/>
            <p:nvPr/>
          </p:nvGrpSpPr>
          <p:grpSpPr>
            <a:xfrm>
              <a:off x="1924418" y="4674549"/>
              <a:ext cx="941714" cy="455595"/>
              <a:chOff x="5527779" y="2588424"/>
              <a:chExt cx="822889" cy="1332019"/>
            </a:xfrm>
          </p:grpSpPr>
          <p:grpSp>
            <p:nvGrpSpPr>
              <p:cNvPr id="826" name="Gruppieren 41">
                <a:extLst>
                  <a:ext uri="{FF2B5EF4-FFF2-40B4-BE49-F238E27FC236}">
                    <a16:creationId xmlns:a16="http://schemas.microsoft.com/office/drawing/2014/main" id="{0E0CAED6-F63F-EB87-CE06-F504CD1F6B74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857" name="Rechteck 26">
                  <a:extLst>
                    <a:ext uri="{FF2B5EF4-FFF2-40B4-BE49-F238E27FC236}">
                      <a16:creationId xmlns:a16="http://schemas.microsoft.com/office/drawing/2014/main" id="{1F3673DF-120C-9153-18B1-0602B7E6AD96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8" name="Rechteck 27">
                  <a:extLst>
                    <a:ext uri="{FF2B5EF4-FFF2-40B4-BE49-F238E27FC236}">
                      <a16:creationId xmlns:a16="http://schemas.microsoft.com/office/drawing/2014/main" id="{501D6355-609C-98C9-3F1F-44EF1C618EAF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9" name="Rechteck 30">
                  <a:extLst>
                    <a:ext uri="{FF2B5EF4-FFF2-40B4-BE49-F238E27FC236}">
                      <a16:creationId xmlns:a16="http://schemas.microsoft.com/office/drawing/2014/main" id="{ABFEEB87-24A7-C18F-65F5-DE65B00A88C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0" name="Rechteck 33">
                  <a:extLst>
                    <a:ext uri="{FF2B5EF4-FFF2-40B4-BE49-F238E27FC236}">
                      <a16:creationId xmlns:a16="http://schemas.microsoft.com/office/drawing/2014/main" id="{938FB328-AE70-F784-870E-2E90064EE446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1" name="Rechteck 34">
                  <a:extLst>
                    <a:ext uri="{FF2B5EF4-FFF2-40B4-BE49-F238E27FC236}">
                      <a16:creationId xmlns:a16="http://schemas.microsoft.com/office/drawing/2014/main" id="{7438CA89-D289-D386-1C07-13B13831B0BB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2" name="Rechteck 37">
                  <a:extLst>
                    <a:ext uri="{FF2B5EF4-FFF2-40B4-BE49-F238E27FC236}">
                      <a16:creationId xmlns:a16="http://schemas.microsoft.com/office/drawing/2014/main" id="{386CA9CA-75CB-A253-DEE2-39FA40CD7CCD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3" name="Rechteck 38">
                  <a:extLst>
                    <a:ext uri="{FF2B5EF4-FFF2-40B4-BE49-F238E27FC236}">
                      <a16:creationId xmlns:a16="http://schemas.microsoft.com/office/drawing/2014/main" id="{A109EFE8-8B59-4617-BCC9-9F13A6A91BB6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4" name="Rechteck 39">
                  <a:extLst>
                    <a:ext uri="{FF2B5EF4-FFF2-40B4-BE49-F238E27FC236}">
                      <a16:creationId xmlns:a16="http://schemas.microsoft.com/office/drawing/2014/main" id="{81BB5196-70CD-81A6-1B73-0E36E509F445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5" name="Rechteck 40">
                  <a:extLst>
                    <a:ext uri="{FF2B5EF4-FFF2-40B4-BE49-F238E27FC236}">
                      <a16:creationId xmlns:a16="http://schemas.microsoft.com/office/drawing/2014/main" id="{1810FA4C-359B-415B-0094-35457D77941A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27" name="Gruppieren 44">
                <a:extLst>
                  <a:ext uri="{FF2B5EF4-FFF2-40B4-BE49-F238E27FC236}">
                    <a16:creationId xmlns:a16="http://schemas.microsoft.com/office/drawing/2014/main" id="{57B2A416-C3D8-BD86-488C-A1455251414C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848" name="Rechteck 45">
                  <a:extLst>
                    <a:ext uri="{FF2B5EF4-FFF2-40B4-BE49-F238E27FC236}">
                      <a16:creationId xmlns:a16="http://schemas.microsoft.com/office/drawing/2014/main" id="{F812351D-2DF6-771A-3E9E-153C38CE7A1F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9" name="Rechteck 46">
                  <a:extLst>
                    <a:ext uri="{FF2B5EF4-FFF2-40B4-BE49-F238E27FC236}">
                      <a16:creationId xmlns:a16="http://schemas.microsoft.com/office/drawing/2014/main" id="{8FE18D68-CAA3-092B-8259-68ED201FCE5B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0" name="Rechteck 47">
                  <a:extLst>
                    <a:ext uri="{FF2B5EF4-FFF2-40B4-BE49-F238E27FC236}">
                      <a16:creationId xmlns:a16="http://schemas.microsoft.com/office/drawing/2014/main" id="{DCFB3A39-15AC-7AAD-FE9E-CB8732C2840D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1" name="Rechteck 48">
                  <a:extLst>
                    <a:ext uri="{FF2B5EF4-FFF2-40B4-BE49-F238E27FC236}">
                      <a16:creationId xmlns:a16="http://schemas.microsoft.com/office/drawing/2014/main" id="{6D8775E2-DABC-ACC3-07EB-9FEF3EC7C4DE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2" name="Rechteck 49">
                  <a:extLst>
                    <a:ext uri="{FF2B5EF4-FFF2-40B4-BE49-F238E27FC236}">
                      <a16:creationId xmlns:a16="http://schemas.microsoft.com/office/drawing/2014/main" id="{EEE70B71-1CB3-C49E-E7D2-8D9E1301CAD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3" name="Rechteck 50">
                  <a:extLst>
                    <a:ext uri="{FF2B5EF4-FFF2-40B4-BE49-F238E27FC236}">
                      <a16:creationId xmlns:a16="http://schemas.microsoft.com/office/drawing/2014/main" id="{907A90BE-FFDC-5BA3-EE0D-8FB0D169AE69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4" name="Rechteck 51">
                  <a:extLst>
                    <a:ext uri="{FF2B5EF4-FFF2-40B4-BE49-F238E27FC236}">
                      <a16:creationId xmlns:a16="http://schemas.microsoft.com/office/drawing/2014/main" id="{AB997201-4B67-173E-1E03-39ABDC03CC43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5" name="Rechteck 52">
                  <a:extLst>
                    <a:ext uri="{FF2B5EF4-FFF2-40B4-BE49-F238E27FC236}">
                      <a16:creationId xmlns:a16="http://schemas.microsoft.com/office/drawing/2014/main" id="{FCBE7AC1-3F1F-E025-7B84-7B8C19484F16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6" name="Rechteck 53">
                  <a:extLst>
                    <a:ext uri="{FF2B5EF4-FFF2-40B4-BE49-F238E27FC236}">
                      <a16:creationId xmlns:a16="http://schemas.microsoft.com/office/drawing/2014/main" id="{1B6040DE-8A56-A210-1518-EC128916C0D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28" name="Gruppieren 54">
                <a:extLst>
                  <a:ext uri="{FF2B5EF4-FFF2-40B4-BE49-F238E27FC236}">
                    <a16:creationId xmlns:a16="http://schemas.microsoft.com/office/drawing/2014/main" id="{FB38A220-2CA5-8CA9-77E5-05EC30F0BA76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839" name="Rechteck 55">
                  <a:extLst>
                    <a:ext uri="{FF2B5EF4-FFF2-40B4-BE49-F238E27FC236}">
                      <a16:creationId xmlns:a16="http://schemas.microsoft.com/office/drawing/2014/main" id="{94BEFF5E-B04C-3DB5-9BED-AEF95F4AD494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0" name="Rechteck 56">
                  <a:extLst>
                    <a:ext uri="{FF2B5EF4-FFF2-40B4-BE49-F238E27FC236}">
                      <a16:creationId xmlns:a16="http://schemas.microsoft.com/office/drawing/2014/main" id="{E576501C-55BD-94A8-9F26-552C5FDB850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1" name="Rechteck 57">
                  <a:extLst>
                    <a:ext uri="{FF2B5EF4-FFF2-40B4-BE49-F238E27FC236}">
                      <a16:creationId xmlns:a16="http://schemas.microsoft.com/office/drawing/2014/main" id="{41E010C9-1B21-6D4B-5F19-80E587433FB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2" name="Rechteck 58">
                  <a:extLst>
                    <a:ext uri="{FF2B5EF4-FFF2-40B4-BE49-F238E27FC236}">
                      <a16:creationId xmlns:a16="http://schemas.microsoft.com/office/drawing/2014/main" id="{EBD43D4B-FB8F-515F-1415-EA157129FF6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3" name="Rechteck 59">
                  <a:extLst>
                    <a:ext uri="{FF2B5EF4-FFF2-40B4-BE49-F238E27FC236}">
                      <a16:creationId xmlns:a16="http://schemas.microsoft.com/office/drawing/2014/main" id="{F8584619-C19D-BCE9-C511-C9C331A2A6AA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4" name="Rechteck 60">
                  <a:extLst>
                    <a:ext uri="{FF2B5EF4-FFF2-40B4-BE49-F238E27FC236}">
                      <a16:creationId xmlns:a16="http://schemas.microsoft.com/office/drawing/2014/main" id="{45A057A0-F5D1-F5AD-C00E-4F61E819C391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5" name="Rechteck 61">
                  <a:extLst>
                    <a:ext uri="{FF2B5EF4-FFF2-40B4-BE49-F238E27FC236}">
                      <a16:creationId xmlns:a16="http://schemas.microsoft.com/office/drawing/2014/main" id="{A3484075-616E-9A3B-68B7-64AA85A135B4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6" name="Rechteck 62">
                  <a:extLst>
                    <a:ext uri="{FF2B5EF4-FFF2-40B4-BE49-F238E27FC236}">
                      <a16:creationId xmlns:a16="http://schemas.microsoft.com/office/drawing/2014/main" id="{2416B41B-9084-575E-A617-843B895BD79D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7" name="Rechteck 63">
                  <a:extLst>
                    <a:ext uri="{FF2B5EF4-FFF2-40B4-BE49-F238E27FC236}">
                      <a16:creationId xmlns:a16="http://schemas.microsoft.com/office/drawing/2014/main" id="{943DC644-1C0A-B1BA-D306-E07CBC10B981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29" name="Gruppieren 64">
                <a:extLst>
                  <a:ext uri="{FF2B5EF4-FFF2-40B4-BE49-F238E27FC236}">
                    <a16:creationId xmlns:a16="http://schemas.microsoft.com/office/drawing/2014/main" id="{BC95E68A-277B-B93E-404F-3DBC5404C6B8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830" name="Rechteck 65">
                  <a:extLst>
                    <a:ext uri="{FF2B5EF4-FFF2-40B4-BE49-F238E27FC236}">
                      <a16:creationId xmlns:a16="http://schemas.microsoft.com/office/drawing/2014/main" id="{90001913-E4B6-3D45-6C4F-FAC0EA6F9CA0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1" name="Rechteck 66">
                  <a:extLst>
                    <a:ext uri="{FF2B5EF4-FFF2-40B4-BE49-F238E27FC236}">
                      <a16:creationId xmlns:a16="http://schemas.microsoft.com/office/drawing/2014/main" id="{DCA8E5E0-C569-B77E-1D87-5B6BCB26AC07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2" name="Rechteck 67">
                  <a:extLst>
                    <a:ext uri="{FF2B5EF4-FFF2-40B4-BE49-F238E27FC236}">
                      <a16:creationId xmlns:a16="http://schemas.microsoft.com/office/drawing/2014/main" id="{C4205F65-769F-24A6-A34A-2A45C2CF5FFB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3" name="Rechteck 68">
                  <a:extLst>
                    <a:ext uri="{FF2B5EF4-FFF2-40B4-BE49-F238E27FC236}">
                      <a16:creationId xmlns:a16="http://schemas.microsoft.com/office/drawing/2014/main" id="{E44B2B15-39E9-B4D8-F715-8AEC1B23B138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4" name="Rechteck 69">
                  <a:extLst>
                    <a:ext uri="{FF2B5EF4-FFF2-40B4-BE49-F238E27FC236}">
                      <a16:creationId xmlns:a16="http://schemas.microsoft.com/office/drawing/2014/main" id="{F80E5FD8-2788-39B4-71FE-88C7E44DF528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5" name="Rechteck 70">
                  <a:extLst>
                    <a:ext uri="{FF2B5EF4-FFF2-40B4-BE49-F238E27FC236}">
                      <a16:creationId xmlns:a16="http://schemas.microsoft.com/office/drawing/2014/main" id="{87800557-F762-42AD-FAD3-519A7328C55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6" name="Rechteck 71">
                  <a:extLst>
                    <a:ext uri="{FF2B5EF4-FFF2-40B4-BE49-F238E27FC236}">
                      <a16:creationId xmlns:a16="http://schemas.microsoft.com/office/drawing/2014/main" id="{7D933A5D-0270-B738-7FB2-787817957A01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7" name="Rechteck 72">
                  <a:extLst>
                    <a:ext uri="{FF2B5EF4-FFF2-40B4-BE49-F238E27FC236}">
                      <a16:creationId xmlns:a16="http://schemas.microsoft.com/office/drawing/2014/main" id="{3FF94B97-B6F8-BC8C-5CE8-D8A1EE5D0407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8" name="Rechteck 73">
                  <a:extLst>
                    <a:ext uri="{FF2B5EF4-FFF2-40B4-BE49-F238E27FC236}">
                      <a16:creationId xmlns:a16="http://schemas.microsoft.com/office/drawing/2014/main" id="{F04E6D98-1D16-7595-51B3-F9D9F809A29A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grpSp>
          <p:nvGrpSpPr>
            <p:cNvPr id="866" name="Group 865">
              <a:extLst>
                <a:ext uri="{FF2B5EF4-FFF2-40B4-BE49-F238E27FC236}">
                  <a16:creationId xmlns:a16="http://schemas.microsoft.com/office/drawing/2014/main" id="{9C314DD5-340F-CEB0-5552-BAC706710413}"/>
                </a:ext>
              </a:extLst>
            </p:cNvPr>
            <p:cNvGrpSpPr/>
            <p:nvPr/>
          </p:nvGrpSpPr>
          <p:grpSpPr>
            <a:xfrm>
              <a:off x="1924418" y="5264970"/>
              <a:ext cx="941714" cy="455595"/>
              <a:chOff x="5527779" y="2588424"/>
              <a:chExt cx="822889" cy="1332019"/>
            </a:xfrm>
          </p:grpSpPr>
          <p:grpSp>
            <p:nvGrpSpPr>
              <p:cNvPr id="867" name="Gruppieren 41">
                <a:extLst>
                  <a:ext uri="{FF2B5EF4-FFF2-40B4-BE49-F238E27FC236}">
                    <a16:creationId xmlns:a16="http://schemas.microsoft.com/office/drawing/2014/main" id="{0BB8E8D1-C53F-E79B-1F19-80732150E4E1}"/>
                  </a:ext>
                </a:extLst>
              </p:cNvPr>
              <p:cNvGrpSpPr/>
              <p:nvPr/>
            </p:nvGrpSpPr>
            <p:grpSpPr>
              <a:xfrm>
                <a:off x="5527779" y="2588424"/>
                <a:ext cx="147869" cy="1331555"/>
                <a:chOff x="9640383" y="2080956"/>
                <a:chExt cx="291743" cy="2627458"/>
              </a:xfrm>
            </p:grpSpPr>
            <p:sp>
              <p:nvSpPr>
                <p:cNvPr id="898" name="Rechteck 26">
                  <a:extLst>
                    <a:ext uri="{FF2B5EF4-FFF2-40B4-BE49-F238E27FC236}">
                      <a16:creationId xmlns:a16="http://schemas.microsoft.com/office/drawing/2014/main" id="{B9D347D0-9886-3B9C-9A06-078C0AC772D2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9" name="Rechteck 27">
                  <a:extLst>
                    <a:ext uri="{FF2B5EF4-FFF2-40B4-BE49-F238E27FC236}">
                      <a16:creationId xmlns:a16="http://schemas.microsoft.com/office/drawing/2014/main" id="{342A24D2-8BCB-49C4-9B3C-73EC7C98F332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0" name="Rechteck 30">
                  <a:extLst>
                    <a:ext uri="{FF2B5EF4-FFF2-40B4-BE49-F238E27FC236}">
                      <a16:creationId xmlns:a16="http://schemas.microsoft.com/office/drawing/2014/main" id="{AB82EC0C-7E16-5520-6E20-A8A0FFCD688A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1" name="Rechteck 33">
                  <a:extLst>
                    <a:ext uri="{FF2B5EF4-FFF2-40B4-BE49-F238E27FC236}">
                      <a16:creationId xmlns:a16="http://schemas.microsoft.com/office/drawing/2014/main" id="{5BD1983F-98C5-EC6F-A243-8E7B80F1CBF7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2" name="Rechteck 34">
                  <a:extLst>
                    <a:ext uri="{FF2B5EF4-FFF2-40B4-BE49-F238E27FC236}">
                      <a16:creationId xmlns:a16="http://schemas.microsoft.com/office/drawing/2014/main" id="{24E491DB-B8E8-ACF8-7209-E42E85A69E23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3" name="Rechteck 37">
                  <a:extLst>
                    <a:ext uri="{FF2B5EF4-FFF2-40B4-BE49-F238E27FC236}">
                      <a16:creationId xmlns:a16="http://schemas.microsoft.com/office/drawing/2014/main" id="{B7C5F10C-CF9E-30E7-BA11-0B8ECC312287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4" name="Rechteck 38">
                  <a:extLst>
                    <a:ext uri="{FF2B5EF4-FFF2-40B4-BE49-F238E27FC236}">
                      <a16:creationId xmlns:a16="http://schemas.microsoft.com/office/drawing/2014/main" id="{CE2DE106-55C5-56C7-848A-21362715775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5" name="Rechteck 39">
                  <a:extLst>
                    <a:ext uri="{FF2B5EF4-FFF2-40B4-BE49-F238E27FC236}">
                      <a16:creationId xmlns:a16="http://schemas.microsoft.com/office/drawing/2014/main" id="{A7F05574-0651-4C71-B02F-DD537A1268EC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6" name="Rechteck 40">
                  <a:extLst>
                    <a:ext uri="{FF2B5EF4-FFF2-40B4-BE49-F238E27FC236}">
                      <a16:creationId xmlns:a16="http://schemas.microsoft.com/office/drawing/2014/main" id="{F9C64FFA-3F8A-2088-F295-B8A5862366CC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68" name="Gruppieren 44">
                <a:extLst>
                  <a:ext uri="{FF2B5EF4-FFF2-40B4-BE49-F238E27FC236}">
                    <a16:creationId xmlns:a16="http://schemas.microsoft.com/office/drawing/2014/main" id="{8C7C03F4-CB30-025E-049C-66A0CAD2D34B}"/>
                  </a:ext>
                </a:extLst>
              </p:cNvPr>
              <p:cNvGrpSpPr/>
              <p:nvPr/>
            </p:nvGrpSpPr>
            <p:grpSpPr>
              <a:xfrm>
                <a:off x="5970328" y="2588424"/>
                <a:ext cx="147869" cy="1331555"/>
                <a:chOff x="9640383" y="2080956"/>
                <a:chExt cx="291743" cy="2627458"/>
              </a:xfrm>
              <a:solidFill>
                <a:srgbClr val="00B050"/>
              </a:solidFill>
            </p:grpSpPr>
            <p:sp>
              <p:nvSpPr>
                <p:cNvPr id="889" name="Rechteck 45">
                  <a:extLst>
                    <a:ext uri="{FF2B5EF4-FFF2-40B4-BE49-F238E27FC236}">
                      <a16:creationId xmlns:a16="http://schemas.microsoft.com/office/drawing/2014/main" id="{BE99B92B-9EB0-052D-6AB4-77BD5D013E9C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0" name="Rechteck 46">
                  <a:extLst>
                    <a:ext uri="{FF2B5EF4-FFF2-40B4-BE49-F238E27FC236}">
                      <a16:creationId xmlns:a16="http://schemas.microsoft.com/office/drawing/2014/main" id="{396E9BBA-85B2-2A58-2229-AA89B0E74674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1" name="Rechteck 47">
                  <a:extLst>
                    <a:ext uri="{FF2B5EF4-FFF2-40B4-BE49-F238E27FC236}">
                      <a16:creationId xmlns:a16="http://schemas.microsoft.com/office/drawing/2014/main" id="{7D36CF67-DC1A-A124-F0A5-23753040D765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2" name="Rechteck 48">
                  <a:extLst>
                    <a:ext uri="{FF2B5EF4-FFF2-40B4-BE49-F238E27FC236}">
                      <a16:creationId xmlns:a16="http://schemas.microsoft.com/office/drawing/2014/main" id="{C1EB20CF-E22D-709A-D27D-AAD1E2910AF0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3" name="Rechteck 49">
                  <a:extLst>
                    <a:ext uri="{FF2B5EF4-FFF2-40B4-BE49-F238E27FC236}">
                      <a16:creationId xmlns:a16="http://schemas.microsoft.com/office/drawing/2014/main" id="{9E287D61-24AD-E179-8E80-027A85A36E3A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4" name="Rechteck 50">
                  <a:extLst>
                    <a:ext uri="{FF2B5EF4-FFF2-40B4-BE49-F238E27FC236}">
                      <a16:creationId xmlns:a16="http://schemas.microsoft.com/office/drawing/2014/main" id="{7374355D-E399-2211-BD2C-054D0E6F82A3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5" name="Rechteck 51">
                  <a:extLst>
                    <a:ext uri="{FF2B5EF4-FFF2-40B4-BE49-F238E27FC236}">
                      <a16:creationId xmlns:a16="http://schemas.microsoft.com/office/drawing/2014/main" id="{BB5FB811-147A-3E89-90ED-126CABC8EBAD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6" name="Rechteck 52">
                  <a:extLst>
                    <a:ext uri="{FF2B5EF4-FFF2-40B4-BE49-F238E27FC236}">
                      <a16:creationId xmlns:a16="http://schemas.microsoft.com/office/drawing/2014/main" id="{EA647C11-36AD-3400-10A9-D662BA805795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7" name="Rechteck 53">
                  <a:extLst>
                    <a:ext uri="{FF2B5EF4-FFF2-40B4-BE49-F238E27FC236}">
                      <a16:creationId xmlns:a16="http://schemas.microsoft.com/office/drawing/2014/main" id="{22209237-DD8E-F07C-D891-37F5C76DA080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69" name="Gruppieren 54">
                <a:extLst>
                  <a:ext uri="{FF2B5EF4-FFF2-40B4-BE49-F238E27FC236}">
                    <a16:creationId xmlns:a16="http://schemas.microsoft.com/office/drawing/2014/main" id="{D4292498-456E-49C7-84C0-3EEC9F5C7856}"/>
                  </a:ext>
                </a:extLst>
              </p:cNvPr>
              <p:cNvGrpSpPr/>
              <p:nvPr/>
            </p:nvGrpSpPr>
            <p:grpSpPr>
              <a:xfrm>
                <a:off x="5749051" y="2588888"/>
                <a:ext cx="147869" cy="1331555"/>
                <a:chOff x="9640383" y="2080956"/>
                <a:chExt cx="291743" cy="2627458"/>
              </a:xfrm>
              <a:solidFill>
                <a:schemeClr val="accent4"/>
              </a:solidFill>
            </p:grpSpPr>
            <p:sp>
              <p:nvSpPr>
                <p:cNvPr id="880" name="Rechteck 55">
                  <a:extLst>
                    <a:ext uri="{FF2B5EF4-FFF2-40B4-BE49-F238E27FC236}">
                      <a16:creationId xmlns:a16="http://schemas.microsoft.com/office/drawing/2014/main" id="{49826916-3B0E-DDB2-3CE5-9D471264B726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1" name="Rechteck 56">
                  <a:extLst>
                    <a:ext uri="{FF2B5EF4-FFF2-40B4-BE49-F238E27FC236}">
                      <a16:creationId xmlns:a16="http://schemas.microsoft.com/office/drawing/2014/main" id="{1A9205C7-5091-91ED-351A-BC61E9447CC5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2" name="Rechteck 57">
                  <a:extLst>
                    <a:ext uri="{FF2B5EF4-FFF2-40B4-BE49-F238E27FC236}">
                      <a16:creationId xmlns:a16="http://schemas.microsoft.com/office/drawing/2014/main" id="{2C2DC578-D5D1-D5A3-1729-E982767341EE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3" name="Rechteck 58">
                  <a:extLst>
                    <a:ext uri="{FF2B5EF4-FFF2-40B4-BE49-F238E27FC236}">
                      <a16:creationId xmlns:a16="http://schemas.microsoft.com/office/drawing/2014/main" id="{C729FF17-CC4F-3729-894C-E7972F64C8E3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4" name="Rechteck 59">
                  <a:extLst>
                    <a:ext uri="{FF2B5EF4-FFF2-40B4-BE49-F238E27FC236}">
                      <a16:creationId xmlns:a16="http://schemas.microsoft.com/office/drawing/2014/main" id="{0699153A-32B9-36F0-B5CD-48F7C13E8731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5" name="Rechteck 60">
                  <a:extLst>
                    <a:ext uri="{FF2B5EF4-FFF2-40B4-BE49-F238E27FC236}">
                      <a16:creationId xmlns:a16="http://schemas.microsoft.com/office/drawing/2014/main" id="{7AE2E768-6DBD-4AC6-1A20-06CE5BF9D969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6" name="Rechteck 61">
                  <a:extLst>
                    <a:ext uri="{FF2B5EF4-FFF2-40B4-BE49-F238E27FC236}">
                      <a16:creationId xmlns:a16="http://schemas.microsoft.com/office/drawing/2014/main" id="{3E386BA3-FC56-7FA2-78F4-FCBF054ECE9C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7" name="Rechteck 62">
                  <a:extLst>
                    <a:ext uri="{FF2B5EF4-FFF2-40B4-BE49-F238E27FC236}">
                      <a16:creationId xmlns:a16="http://schemas.microsoft.com/office/drawing/2014/main" id="{B8758538-0D9B-3027-5D67-D69F9590803D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8" name="Rechteck 63">
                  <a:extLst>
                    <a:ext uri="{FF2B5EF4-FFF2-40B4-BE49-F238E27FC236}">
                      <a16:creationId xmlns:a16="http://schemas.microsoft.com/office/drawing/2014/main" id="{18ED4E99-4FEC-F874-EA9F-40BB1A1B1D0F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870" name="Gruppieren 64">
                <a:extLst>
                  <a:ext uri="{FF2B5EF4-FFF2-40B4-BE49-F238E27FC236}">
                    <a16:creationId xmlns:a16="http://schemas.microsoft.com/office/drawing/2014/main" id="{7084D55E-C880-4509-5A21-66D29C90B47D}"/>
                  </a:ext>
                </a:extLst>
              </p:cNvPr>
              <p:cNvGrpSpPr/>
              <p:nvPr/>
            </p:nvGrpSpPr>
            <p:grpSpPr>
              <a:xfrm>
                <a:off x="6202799" y="2588888"/>
                <a:ext cx="147869" cy="1331555"/>
                <a:chOff x="9640383" y="2080956"/>
                <a:chExt cx="291743" cy="262745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871" name="Rechteck 65">
                  <a:extLst>
                    <a:ext uri="{FF2B5EF4-FFF2-40B4-BE49-F238E27FC236}">
                      <a16:creationId xmlns:a16="http://schemas.microsoft.com/office/drawing/2014/main" id="{704F5D36-2288-4F9B-B2B0-7292ED5D91CA}"/>
                    </a:ext>
                  </a:extLst>
                </p:cNvPr>
                <p:cNvSpPr/>
                <p:nvPr/>
              </p:nvSpPr>
              <p:spPr>
                <a:xfrm>
                  <a:off x="9640389" y="2957995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2" name="Rechteck 66">
                  <a:extLst>
                    <a:ext uri="{FF2B5EF4-FFF2-40B4-BE49-F238E27FC236}">
                      <a16:creationId xmlns:a16="http://schemas.microsoft.com/office/drawing/2014/main" id="{1573FAF5-770C-9507-DC2D-EC8707D2F86E}"/>
                    </a:ext>
                  </a:extLst>
                </p:cNvPr>
                <p:cNvSpPr/>
                <p:nvPr/>
              </p:nvSpPr>
              <p:spPr>
                <a:xfrm>
                  <a:off x="9640388" y="3249732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3" name="Rechteck 67">
                  <a:extLst>
                    <a:ext uri="{FF2B5EF4-FFF2-40B4-BE49-F238E27FC236}">
                      <a16:creationId xmlns:a16="http://schemas.microsoft.com/office/drawing/2014/main" id="{5BF92901-7887-8865-B114-1528CC3C5A1B}"/>
                    </a:ext>
                  </a:extLst>
                </p:cNvPr>
                <p:cNvSpPr/>
                <p:nvPr/>
              </p:nvSpPr>
              <p:spPr>
                <a:xfrm>
                  <a:off x="9640387" y="3541468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4" name="Rechteck 68">
                  <a:extLst>
                    <a:ext uri="{FF2B5EF4-FFF2-40B4-BE49-F238E27FC236}">
                      <a16:creationId xmlns:a16="http://schemas.microsoft.com/office/drawing/2014/main" id="{B1FF3CDC-1A28-42B7-19C2-5676132FBD7D}"/>
                    </a:ext>
                  </a:extLst>
                </p:cNvPr>
                <p:cNvSpPr/>
                <p:nvPr/>
              </p:nvSpPr>
              <p:spPr>
                <a:xfrm>
                  <a:off x="9640387" y="3833204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5" name="Rechteck 69">
                  <a:extLst>
                    <a:ext uri="{FF2B5EF4-FFF2-40B4-BE49-F238E27FC236}">
                      <a16:creationId xmlns:a16="http://schemas.microsoft.com/office/drawing/2014/main" id="{D7616B06-AA3A-D51E-A1D5-8261FEF60E9B}"/>
                    </a:ext>
                  </a:extLst>
                </p:cNvPr>
                <p:cNvSpPr/>
                <p:nvPr/>
              </p:nvSpPr>
              <p:spPr>
                <a:xfrm>
                  <a:off x="9640386" y="4124941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6" name="Rechteck 70">
                  <a:extLst>
                    <a:ext uri="{FF2B5EF4-FFF2-40B4-BE49-F238E27FC236}">
                      <a16:creationId xmlns:a16="http://schemas.microsoft.com/office/drawing/2014/main" id="{F508D47E-E57C-F91A-CD15-B04CC11CD7AA}"/>
                    </a:ext>
                  </a:extLst>
                </p:cNvPr>
                <p:cNvSpPr/>
                <p:nvPr/>
              </p:nvSpPr>
              <p:spPr>
                <a:xfrm>
                  <a:off x="9640385" y="4416677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7" name="Rechteck 71">
                  <a:extLst>
                    <a:ext uri="{FF2B5EF4-FFF2-40B4-BE49-F238E27FC236}">
                      <a16:creationId xmlns:a16="http://schemas.microsoft.com/office/drawing/2014/main" id="{606BBC1F-8A13-73B4-5E7A-57613049D700}"/>
                    </a:ext>
                  </a:extLst>
                </p:cNvPr>
                <p:cNvSpPr/>
                <p:nvPr/>
              </p:nvSpPr>
              <p:spPr>
                <a:xfrm>
                  <a:off x="9640385" y="2080956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8" name="Rechteck 72">
                  <a:extLst>
                    <a:ext uri="{FF2B5EF4-FFF2-40B4-BE49-F238E27FC236}">
                      <a16:creationId xmlns:a16="http://schemas.microsoft.com/office/drawing/2014/main" id="{7117C21D-91C3-F6FD-1E29-2464D714BC91}"/>
                    </a:ext>
                  </a:extLst>
                </p:cNvPr>
                <p:cNvSpPr/>
                <p:nvPr/>
              </p:nvSpPr>
              <p:spPr>
                <a:xfrm>
                  <a:off x="9640384" y="2372693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9" name="Rechteck 73">
                  <a:extLst>
                    <a:ext uri="{FF2B5EF4-FFF2-40B4-BE49-F238E27FC236}">
                      <a16:creationId xmlns:a16="http://schemas.microsoft.com/office/drawing/2014/main" id="{7A3F2D21-B3E0-F120-7568-00E55B814BD4}"/>
                    </a:ext>
                  </a:extLst>
                </p:cNvPr>
                <p:cNvSpPr/>
                <p:nvPr/>
              </p:nvSpPr>
              <p:spPr>
                <a:xfrm>
                  <a:off x="9640383" y="2664429"/>
                  <a:ext cx="291737" cy="291737"/>
                </a:xfrm>
                <a:prstGeom prst="rect">
                  <a:avLst/>
                </a:prstGeom>
                <a:grp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</p:grpSp>
      <p:pic>
        <p:nvPicPr>
          <p:cNvPr id="35" name="Grafik 34">
            <a:extLst>
              <a:ext uri="{FF2B5EF4-FFF2-40B4-BE49-F238E27FC236}">
                <a16:creationId xmlns:a16="http://schemas.microsoft.com/office/drawing/2014/main" id="{DCBCE3A7-D7C7-0A4F-6196-580039A48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76" y="2461778"/>
            <a:ext cx="1956722" cy="267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08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3027</Words>
  <Application>Microsoft Office PowerPoint</Application>
  <PresentationFormat>Widescreen</PresentationFormat>
  <Paragraphs>489</Paragraphs>
  <Slides>35</Slides>
  <Notes>25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</vt:lpstr>
      <vt:lpstr>Reconstructing “An Interpretable Neuro-symbolic Model for Raven's Progressive Matrices Reasoning”  (Zhao et al., 2023)</vt:lpstr>
      <vt:lpstr>Motivation</vt:lpstr>
      <vt:lpstr>Motivation</vt:lpstr>
      <vt:lpstr>Motivation</vt:lpstr>
      <vt:lpstr>Methods</vt:lpstr>
      <vt:lpstr>Methods - Data</vt:lpstr>
      <vt:lpstr>Methods - FCNN</vt:lpstr>
      <vt:lpstr>Methods - sVAE</vt:lpstr>
      <vt:lpstr>Reconstruction</vt:lpstr>
      <vt:lpstr>Methods -sVAE</vt:lpstr>
      <vt:lpstr>Cognitive Maps</vt:lpstr>
      <vt:lpstr>CM – Technical Perspective</vt:lpstr>
      <vt:lpstr>CMRB</vt:lpstr>
      <vt:lpstr>CMRB</vt:lpstr>
      <vt:lpstr>Methods – Training Algorithm</vt:lpstr>
      <vt:lpstr>CMRB: Memory Dimensions</vt:lpstr>
      <vt:lpstr>Cognitive Map</vt:lpstr>
      <vt:lpstr>One Attribute</vt:lpstr>
      <vt:lpstr>One RPM Problem</vt:lpstr>
      <vt:lpstr>One Model: 30 CMs</vt:lpstr>
      <vt:lpstr>Full CMRB</vt:lpstr>
      <vt:lpstr>Limitations</vt:lpstr>
      <vt:lpstr>RPM-Tailored Design</vt:lpstr>
      <vt:lpstr>Methods - Testing</vt:lpstr>
      <vt:lpstr>PowerPoint Presentation</vt:lpstr>
      <vt:lpstr>Evaluation</vt:lpstr>
      <vt:lpstr>Standalone &amp; Full Evaluation</vt:lpstr>
      <vt:lpstr>Evaluation</vt:lpstr>
      <vt:lpstr>Discussion</vt:lpstr>
      <vt:lpstr>Assumptions</vt:lpstr>
      <vt:lpstr>Conclusion</vt:lpstr>
      <vt:lpstr>Appendix: (assumed) Model parameters</vt:lpstr>
      <vt:lpstr>PowerPoint Presentation</vt:lpstr>
      <vt:lpstr>The CMRB formulas</vt:lpstr>
      <vt:lpstr>Related Work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 Kummeth</dc:creator>
  <cp:lastModifiedBy>Jonas Christian Öchsner</cp:lastModifiedBy>
  <cp:revision>19</cp:revision>
  <cp:lastPrinted>2026-07-13T16:55:09Z</cp:lastPrinted>
  <dcterms:created xsi:type="dcterms:W3CDTF">2026-06-10T08:26:19Z</dcterms:created>
  <dcterms:modified xsi:type="dcterms:W3CDTF">2026-10-06T11:00:49Z</dcterms:modified>
</cp:coreProperties>
</file>